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69" r:id="rId3"/>
    <p:sldId id="273" r:id="rId4"/>
    <p:sldId id="256" r:id="rId5"/>
    <p:sldId id="259" r:id="rId6"/>
    <p:sldId id="263" r:id="rId7"/>
    <p:sldId id="264" r:id="rId8"/>
    <p:sldId id="268" r:id="rId9"/>
    <p:sldId id="276" r:id="rId10"/>
    <p:sldId id="277" r:id="rId11"/>
    <p:sldId id="274" r:id="rId12"/>
    <p:sldId id="265" r:id="rId13"/>
    <p:sldId id="266" r:id="rId14"/>
    <p:sldId id="267" r:id="rId15"/>
    <p:sldId id="260" r:id="rId16"/>
    <p:sldId id="275" r:id="rId17"/>
    <p:sldId id="278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nk ter Horst" initials="HtH" lastIdx="1" clrIdx="0">
    <p:extLst>
      <p:ext uri="{19B8F6BF-5375-455C-9EA6-DF929625EA0E}">
        <p15:presenceInfo xmlns:p15="http://schemas.microsoft.com/office/powerpoint/2012/main" userId="1a0e55aab94b1db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5E6"/>
    <a:srgbClr val="96C0D0"/>
    <a:srgbClr val="E1CF25"/>
    <a:srgbClr val="AEBEC3"/>
    <a:srgbClr val="BEBEBE"/>
    <a:srgbClr val="CED2DD"/>
    <a:srgbClr val="FEF2BD"/>
    <a:srgbClr val="E5D9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04" y="-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28B557-342F-469F-9192-70ECC9BEF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4B30013-F251-4540-B3D3-061B82DBE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FBB0D8-4433-4221-9894-C1A539E11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70D5-969F-4490-8780-ED7625B85CD9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08A175-EDC8-4694-BAAF-11CB18A71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5E7430-0F7B-4ADE-A558-4F9E118E1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893A-4F6D-49EC-9792-865E8245A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0064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3F0771-5787-41D6-98F3-CBD825221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6F21EC3-2E3C-4A68-9445-E5DCC81E8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1D688D-C88F-4791-B788-A05D3814B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70D5-969F-4490-8780-ED7625B85CD9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52D12A-449B-44EB-9DC3-57181E49D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431212-6777-4B50-9F3C-302AFEE4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893A-4F6D-49EC-9792-865E8245A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37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B2D634B-96FA-4ED5-AC5D-1FEB5AA7FB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3D234FF-DBC7-4E94-BD3D-B4AA8072C7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3BE095-32F8-464A-A86A-658E13A70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70D5-969F-4490-8780-ED7625B85CD9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02D388-162B-4A1D-BA80-9CC5EB3D4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843310C-53A4-480E-B191-FA1AB6CE6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893A-4F6D-49EC-9792-865E8245A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068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114A02-499A-4345-8DFD-2646578B9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03C2D5-F2C3-48CB-B51A-DD1128E10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1B18CF8-71FC-4EB9-AD9D-1AC0A0081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70D5-969F-4490-8780-ED7625B85CD9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E04724-200F-46BC-8F23-AD439B9C3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5BD528-CED3-4F09-AA91-F1363709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893A-4F6D-49EC-9792-865E8245A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6087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E0AC2-FE28-4FD0-BD22-D0A803440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C9B03ED-E728-4E30-A746-699B91916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4D22D9B-21A9-4A96-891E-B13B49C3D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70D5-969F-4490-8780-ED7625B85CD9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B3C6EA5-5594-4517-A739-C7262783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6F19FEE-2AAE-45B5-B221-C16D22B1D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893A-4F6D-49EC-9792-865E8245A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5351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B437CD-119D-4C4E-971D-FC1CD1980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2DAE1E-0A7D-4F6F-8608-B7B67B43BC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2724A48-8839-47E8-8ACA-5D2F7A0D9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62FF966-B594-41F2-9B22-7A6A9A701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70D5-969F-4490-8780-ED7625B85CD9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B9D1629-612F-42BC-9DE7-66EE3571E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8076DDF-EECC-4834-B2CC-46ED1DA99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893A-4F6D-49EC-9792-865E8245A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4091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929D58-7866-4B14-903C-B1ED8F5A7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5875241-30AF-4A2B-83A9-A5E91EB27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EB4D1E5-B53A-4EA0-8FA9-61CA93DEE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2FA3626-70B6-4570-9A06-01A8BC42A1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78C269B-29D5-45F8-A44F-C97DBDECE1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9B683EF-B4AA-462F-8A6E-1ADD71E7E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70D5-969F-4490-8780-ED7625B85CD9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C6676B3-77B8-4BB3-BD80-D53F16201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F8E5441-D7EA-44F1-8D87-49869DF4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893A-4F6D-49EC-9792-865E8245A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7306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E07BAA-C2EC-4F94-85CD-F80C0F953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8E3AA83-3989-4877-A428-9980D203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70D5-969F-4490-8780-ED7625B85CD9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6B58D28-C1CC-40E3-ACA7-E907868EA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80EC596-332E-40F9-95F1-FAEF0CD7E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893A-4F6D-49EC-9792-865E8245A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1465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7D3F31D-2ACC-4DDD-A96E-8355F01F5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70D5-969F-4490-8780-ED7625B85CD9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DE8E0CC-48A5-4DC0-AA5C-01D17C221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31016BE-6884-4AD2-BF2A-81AD87E63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893A-4F6D-49EC-9792-865E8245A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5264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F8620D-2AD5-4DF9-A6CD-E1020BE9B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BEF8E5-B0A7-479D-8515-F380ABC50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0D55F6A-DD79-4FAA-A6BE-820FD7DF5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C5DA0EA-4E92-430F-9CD9-FEA678000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70D5-969F-4490-8780-ED7625B85CD9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3E2B76D-2A13-4E7C-9051-E26C35BCE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E5F5679-0953-4C27-ADD9-F6E7D233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893A-4F6D-49EC-9792-865E8245A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0993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193BBE-78DE-4410-AAF3-17927E195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4E81209-4CA8-4E11-A978-F6F5235DB5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1DD40B8-1EC9-43D1-A72C-5BB3C61B9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5127552-8D35-4F9C-9083-9A8EFE305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70D5-969F-4490-8780-ED7625B85CD9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5403EB9-3F1D-4F51-AD67-B562E85EC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F99D727-2C24-470B-A75D-D5455D47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893A-4F6D-49EC-9792-865E8245A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8783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A4A4066-CEA4-48EF-8338-AEF9029D6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5C90D71-21BE-44A9-8544-9E0EAEEC6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391957-26BE-4DF1-97BC-32E79DEDA3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270D5-969F-4490-8780-ED7625B85CD9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B7C224-2F4C-49FD-8914-B2D37CD9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FEFF3F-B3F5-4755-9F2E-663F7543D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3893A-4F6D-49EC-9792-865E8245A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325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0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rembrandthuis.nl/nl/kleine-stinkmolen-week-33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ernstdevogel.nl/product/repro-molen-deventer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ordpress.molensinweert.nl/?cat=126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petervanstraaten.nl/index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genealogierijssen.nl/wp-content/uploads/2014/11/groeten-uit-rijssen-59.jpg" TargetMode="External"/><Relationship Id="rId13" Type="http://schemas.openxmlformats.org/officeDocument/2006/relationships/hyperlink" Target="http://genealogierijssen.nl/wp-content/uploads/2014/11/regge.jpg" TargetMode="External"/><Relationship Id="rId18" Type="http://schemas.openxmlformats.org/officeDocument/2006/relationships/image" Target="../media/image69.png"/><Relationship Id="rId3" Type="http://schemas.openxmlformats.org/officeDocument/2006/relationships/image" Target="../media/image61.jpeg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17" Type="http://schemas.openxmlformats.org/officeDocument/2006/relationships/hyperlink" Target="http://genealogierijssen.nl/wp-content/uploads/2014/11/pelmolen-11.jpg" TargetMode="External"/><Relationship Id="rId2" Type="http://schemas.openxmlformats.org/officeDocument/2006/relationships/hyperlink" Target="http://genealogierijssen.nl/wp-content/uploads/2014/11/molen08.jpg" TargetMode="External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enealogierijssen.nl/wp-content/uploads/2014/11/groeten07.jpg" TargetMode="External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5" Type="http://schemas.openxmlformats.org/officeDocument/2006/relationships/hyperlink" Target="http://genealogierijssen.nl/wp-content/uploads/2014/11/molen031.jpg" TargetMode="External"/><Relationship Id="rId10" Type="http://schemas.openxmlformats.org/officeDocument/2006/relationships/hyperlink" Target="http://genealogierijssen.nl/wp-content/uploads/2014/11/scannen0013-e1439985605959.jpg" TargetMode="External"/><Relationship Id="rId4" Type="http://schemas.openxmlformats.org/officeDocument/2006/relationships/hyperlink" Target="http://genealogierijssen.nl/wp-content/uploads/2014/11/groeten-pelmolen-1982.jpg" TargetMode="External"/><Relationship Id="rId9" Type="http://schemas.openxmlformats.org/officeDocument/2006/relationships/image" Target="../media/image64.jpeg"/><Relationship Id="rId1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microsoft.com/office/2007/relationships/hdphoto" Target="../media/hdphoto1.wdp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nl.wikipedia.org/wiki/Molen_bij_zonlich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hyperlink" Target="http://www.molenkunst.nl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87937EE-F183-4C90-9568-ED5B505F3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166" y="0"/>
            <a:ext cx="9655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34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Schilderen op Nummer Set Volwassenen - 60 x 40 cm - Dieren - Hollandse Koe  - Zonder frame | bol.com">
            <a:extLst>
              <a:ext uri="{FF2B5EF4-FFF2-40B4-BE49-F238E27FC236}">
                <a16:creationId xmlns:a16="http://schemas.microsoft.com/office/drawing/2014/main" id="{F09058E6-F858-4A84-956E-C3BA1AFFA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11" y="419877"/>
            <a:ext cx="8670835" cy="576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4EE887C-59B7-4BF6-8F6E-EAB8B8B14310}"/>
              </a:ext>
            </a:extLst>
          </p:cNvPr>
          <p:cNvSpPr txBox="1"/>
          <p:nvPr/>
        </p:nvSpPr>
        <p:spPr>
          <a:xfrm>
            <a:off x="9088017" y="5626360"/>
            <a:ext cx="2917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Hollandse koe met molens</a:t>
            </a:r>
          </a:p>
          <a:p>
            <a:r>
              <a:rPr lang="nl-NL" dirty="0"/>
              <a:t>Corrie Leushuis - Ootmarsum</a:t>
            </a:r>
          </a:p>
        </p:txBody>
      </p:sp>
    </p:spTree>
    <p:extLst>
      <p:ext uri="{BB962C8B-B14F-4D97-AF65-F5344CB8AC3E}">
        <p14:creationId xmlns:p14="http://schemas.microsoft.com/office/powerpoint/2010/main" val="3788613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A33AA7F-5A03-4951-BA52-C841488086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84" y="271901"/>
            <a:ext cx="5084572" cy="203623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C72C7FC-9014-459F-8B78-AB8908E94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77" y="2517223"/>
            <a:ext cx="3212870" cy="206062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854C09A-D367-4A47-9860-C45732572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7425" y="271901"/>
            <a:ext cx="2859272" cy="203624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1B947A3-D3A6-4433-8DFF-235E43070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4546" y="284131"/>
            <a:ext cx="3017782" cy="203624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BF5C1A0-A32D-498B-A2D4-BADCFF970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84" y="4649608"/>
            <a:ext cx="3328407" cy="51210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14A92F6-41BF-4C89-B92F-2BA7F6386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7389" y="2517224"/>
            <a:ext cx="3017782" cy="158764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3E5F240-2526-4ADD-ADD4-5B365A0378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4357" y="4925581"/>
            <a:ext cx="1079086" cy="81083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1AF7E99-0A2C-4440-96B1-7421FF05E06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940" y="2517223"/>
            <a:ext cx="4775876" cy="219915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572A7982-3D0B-4A1B-88D7-2926C91C85E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389" y="4279476"/>
            <a:ext cx="3017782" cy="1153612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284C6B6C-97F5-4DAD-8690-4FD4061087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21" y="5784592"/>
            <a:ext cx="1194150" cy="87046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F31386B9-72E2-4A01-BD53-212131CE4BCC}"/>
              </a:ext>
            </a:extLst>
          </p:cNvPr>
          <p:cNvSpPr/>
          <p:nvPr/>
        </p:nvSpPr>
        <p:spPr>
          <a:xfrm>
            <a:off x="2726783" y="5736419"/>
            <a:ext cx="65261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encil" panose="040409050D0802020404" pitchFamily="82" charset="0"/>
              </a:rPr>
              <a:t>Pen(</a:t>
            </a:r>
            <a:r>
              <a:rPr lang="nl-NL" sz="5400" b="0" cap="none" spc="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encil" panose="040409050D0802020404" pitchFamily="82" charset="0"/>
              </a:rPr>
              <a:t>seel</a:t>
            </a:r>
            <a:r>
              <a:rPr lang="nl-NL" sz="5400" b="0" cap="none" spc="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encil" panose="040409050D0802020404" pitchFamily="82" charset="0"/>
              </a:rPr>
              <a:t>) en inkt</a:t>
            </a:r>
          </a:p>
        </p:txBody>
      </p:sp>
    </p:spTree>
    <p:extLst>
      <p:ext uri="{BB962C8B-B14F-4D97-AF65-F5344CB8AC3E}">
        <p14:creationId xmlns:p14="http://schemas.microsoft.com/office/powerpoint/2010/main" val="1401632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mbrandt, De molen, 1641. Ets, enige staat. Museum Het Rembrandthuis,  Amsterdam – Rembrandthuis">
            <a:hlinkClick r:id="rId2"/>
            <a:extLst>
              <a:ext uri="{FF2B5EF4-FFF2-40B4-BE49-F238E27FC236}">
                <a16:creationId xmlns:a16="http://schemas.microsoft.com/office/drawing/2014/main" id="{7138F0C2-C8B7-432F-9D34-5A697D8CF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864" y="167321"/>
            <a:ext cx="8641102" cy="630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AF09EA2-3E9E-43EB-80F2-677A1BF44B88}"/>
              </a:ext>
            </a:extLst>
          </p:cNvPr>
          <p:cNvSpPr txBox="1"/>
          <p:nvPr/>
        </p:nvSpPr>
        <p:spPr>
          <a:xfrm>
            <a:off x="9659453" y="5240593"/>
            <a:ext cx="21987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dirty="0"/>
              <a:t>De Molen (1641)</a:t>
            </a:r>
          </a:p>
          <a:p>
            <a:pPr algn="r"/>
            <a:r>
              <a:rPr lang="nl-NL" dirty="0"/>
              <a:t>Rembrandt van Rijn</a:t>
            </a:r>
          </a:p>
          <a:p>
            <a:pPr algn="r"/>
            <a:r>
              <a:rPr lang="nl-NL" sz="1200" dirty="0"/>
              <a:t>Ets</a:t>
            </a:r>
          </a:p>
          <a:p>
            <a:pPr algn="r"/>
            <a:endParaRPr lang="nl-NL" dirty="0"/>
          </a:p>
        </p:txBody>
      </p:sp>
      <p:pic>
        <p:nvPicPr>
          <p:cNvPr id="4100" name="Picture 4" descr="Poster, 50 x 70 cm ,Zelfportret leunend op stenen dorpel , Rembrandt">
            <a:extLst>
              <a:ext uri="{FF2B5EF4-FFF2-40B4-BE49-F238E27FC236}">
                <a16:creationId xmlns:a16="http://schemas.microsoft.com/office/drawing/2014/main" id="{AE979BF4-3857-45D9-8CCC-871F5BB51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24674" y="4102768"/>
            <a:ext cx="955825" cy="113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iekermolen trekt busladingen toeristen - ONH">
            <a:extLst>
              <a:ext uri="{FF2B5EF4-FFF2-40B4-BE49-F238E27FC236}">
                <a16:creationId xmlns:a16="http://schemas.microsoft.com/office/drawing/2014/main" id="{5246D847-01FD-413A-A759-7B927E9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7510" y="3755117"/>
            <a:ext cx="1977705" cy="148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517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BD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hlinkClick r:id="rId2"/>
            <a:extLst>
              <a:ext uri="{FF2B5EF4-FFF2-40B4-BE49-F238E27FC236}">
                <a16:creationId xmlns:a16="http://schemas.microsoft.com/office/drawing/2014/main" id="{99B598A5-541E-4119-8708-F7C0AAEB03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30" y="480618"/>
            <a:ext cx="7647143" cy="504177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95A6DA9-9733-4F05-861A-A47CC772FE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4852" y="3690260"/>
            <a:ext cx="849588" cy="118406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05C76BD-B2D6-4615-A976-AB88A15ADAED}"/>
              </a:ext>
            </a:extLst>
          </p:cNvPr>
          <p:cNvSpPr txBox="1"/>
          <p:nvPr/>
        </p:nvSpPr>
        <p:spPr>
          <a:xfrm>
            <a:off x="10051568" y="4874321"/>
            <a:ext cx="20028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dirty="0"/>
              <a:t>Molen te Deventer</a:t>
            </a:r>
          </a:p>
          <a:p>
            <a:pPr algn="r"/>
            <a:r>
              <a:rPr lang="nl-NL" dirty="0"/>
              <a:t>Ernst de Vogel</a:t>
            </a:r>
          </a:p>
          <a:p>
            <a:pPr algn="r"/>
            <a:r>
              <a:rPr lang="nl-NL" sz="1200" dirty="0"/>
              <a:t>Pen (gewassen) inkt</a:t>
            </a:r>
          </a:p>
          <a:p>
            <a:r>
              <a:rPr lang="nl-NL" dirty="0"/>
              <a:t> </a:t>
            </a:r>
          </a:p>
        </p:txBody>
      </p:sp>
      <p:pic>
        <p:nvPicPr>
          <p:cNvPr id="5122" name="Picture 2" descr="Excursie praktisch leerjaar meubelmaken - Bolwerksmolen Deventer.">
            <a:extLst>
              <a:ext uri="{FF2B5EF4-FFF2-40B4-BE49-F238E27FC236}">
                <a16:creationId xmlns:a16="http://schemas.microsoft.com/office/drawing/2014/main" id="{065FB398-2684-48D7-A073-222B00B9E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5168" y="3396547"/>
            <a:ext cx="2607836" cy="147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063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2DD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astheer | Molens in Weert en het Weerterland">
            <a:hlinkClick r:id="rId2"/>
            <a:extLst>
              <a:ext uri="{FF2B5EF4-FFF2-40B4-BE49-F238E27FC236}">
                <a16:creationId xmlns:a16="http://schemas.microsoft.com/office/drawing/2014/main" id="{7BC65504-2DA4-4AF7-9E18-31609AB95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3659" y="324374"/>
            <a:ext cx="8515306" cy="575157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4682EC1-721E-4181-8909-187BB249472C}"/>
              </a:ext>
            </a:extLst>
          </p:cNvPr>
          <p:cNvSpPr txBox="1"/>
          <p:nvPr/>
        </p:nvSpPr>
        <p:spPr>
          <a:xfrm>
            <a:off x="9184749" y="5244950"/>
            <a:ext cx="26739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sz="1800" dirty="0">
                <a:latin typeface="+mn-lt"/>
              </a:rPr>
              <a:t>Sint Anna molen in Keent</a:t>
            </a:r>
            <a:endParaRPr lang="nl-NL" dirty="0"/>
          </a:p>
          <a:p>
            <a:pPr algn="r"/>
            <a:r>
              <a:rPr lang="nl-NL" dirty="0"/>
              <a:t>Jan Croonen</a:t>
            </a:r>
          </a:p>
          <a:p>
            <a:pPr algn="r"/>
            <a:r>
              <a:rPr lang="nl-NL" sz="1200" dirty="0"/>
              <a:t>Pen inkt, aquarelverf</a:t>
            </a:r>
          </a:p>
        </p:txBody>
      </p:sp>
      <p:pic>
        <p:nvPicPr>
          <p:cNvPr id="6148" name="Picture 4" descr="Sint Anna, Weert-Keent | Nederlandse Molendatabase">
            <a:extLst>
              <a:ext uri="{FF2B5EF4-FFF2-40B4-BE49-F238E27FC236}">
                <a16:creationId xmlns:a16="http://schemas.microsoft.com/office/drawing/2014/main" id="{9946B180-137C-4CB9-813E-E53B50135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4749" y="3335572"/>
            <a:ext cx="1736412" cy="115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9E36F79-B4D2-41A6-BFB6-B485326FAA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1237" y="3745456"/>
            <a:ext cx="717145" cy="71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85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BEBE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1CD62F0B-8DE7-4E38-81B4-A4E5D2B41E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937" y="446033"/>
            <a:ext cx="7179397" cy="569061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42FF156-37C9-4BFC-89B4-C6F77E8789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04" b="-4727"/>
          <a:stretch/>
        </p:blipFill>
        <p:spPr>
          <a:xfrm>
            <a:off x="10575758" y="4050638"/>
            <a:ext cx="1323462" cy="110799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F9409E2-0530-44C6-84E6-DB7AE4FF8DF5}"/>
              </a:ext>
            </a:extLst>
          </p:cNvPr>
          <p:cNvSpPr txBox="1"/>
          <p:nvPr/>
        </p:nvSpPr>
        <p:spPr>
          <a:xfrm>
            <a:off x="8547373" y="5028653"/>
            <a:ext cx="338650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dirty="0"/>
          </a:p>
          <a:p>
            <a:pPr algn="r"/>
            <a:r>
              <a:rPr lang="nl-NL" dirty="0"/>
              <a:t>Pelmolen</a:t>
            </a:r>
          </a:p>
          <a:p>
            <a:pPr algn="r"/>
            <a:r>
              <a:rPr lang="nl-NL" dirty="0"/>
              <a:t>Peter van </a:t>
            </a:r>
            <a:r>
              <a:rPr lang="nl-NL" dirty="0" err="1"/>
              <a:t>Straaten</a:t>
            </a:r>
            <a:endParaRPr lang="nl-NL" dirty="0"/>
          </a:p>
          <a:p>
            <a:pPr algn="r"/>
            <a:r>
              <a:rPr lang="nl-NL" sz="1200" dirty="0"/>
              <a:t>Pentekening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1E8DEF3-4742-4DB5-BF4C-9137F4E08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91365" y="3526849"/>
            <a:ext cx="2247680" cy="163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326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3DA832DD-2EC1-4437-8329-7F8DCD4AC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7936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A7CCC25-B773-482D-8400-B07E75007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974" y="789932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l-NL" sz="3600" b="1" dirty="0">
                <a:latin typeface="Stencil" panose="040409050D0802020404" pitchFamily="82" charset="0"/>
              </a:rPr>
              <a:t>Alternatief</a:t>
            </a:r>
            <a:r>
              <a:rPr lang="nl-NL" dirty="0">
                <a:latin typeface="Stencil" panose="040409050D0802020404" pitchFamily="82" charset="0"/>
              </a:rPr>
              <a:t> : </a:t>
            </a:r>
            <a:br>
              <a:rPr lang="nl-NL" dirty="0">
                <a:latin typeface="Stencil" panose="040409050D0802020404" pitchFamily="82" charset="0"/>
              </a:rPr>
            </a:br>
            <a:r>
              <a:rPr lang="nl-NL" sz="3600" dirty="0">
                <a:latin typeface="Stencil" panose="040409050D0802020404" pitchFamily="82" charset="0"/>
              </a:rPr>
              <a:t>kaart maken, foto met mobiel</a:t>
            </a:r>
            <a:br>
              <a:rPr lang="nl-NL" dirty="0">
                <a:latin typeface="Stencil" panose="040409050D0802020404" pitchFamily="82" charset="0"/>
              </a:rPr>
            </a:br>
            <a:r>
              <a:rPr lang="nl-NL" dirty="0">
                <a:latin typeface="Stencil" panose="040409050D0802020404" pitchFamily="82" charset="0"/>
              </a:rPr>
              <a:t>“Groeten uit Rijssen” </a:t>
            </a:r>
            <a:br>
              <a:rPr lang="nl-NL" dirty="0">
                <a:latin typeface="Stencil" panose="040409050D0802020404" pitchFamily="82" charset="0"/>
              </a:rPr>
            </a:br>
            <a:endParaRPr lang="nl-NL" sz="3600" dirty="0">
              <a:latin typeface="Stencil" panose="040409050D0802020404" pitchFamily="82" charset="0"/>
            </a:endParaRPr>
          </a:p>
        </p:txBody>
      </p:sp>
      <p:pic>
        <p:nvPicPr>
          <p:cNvPr id="8196" name="Picture 4" descr="De &amp;#39;Regt door Zee&amp;#39; vaart bijna dagelijks en vooraf boeken is niet nodig |  Lokaal Nieuws Twente">
            <a:extLst>
              <a:ext uri="{FF2B5EF4-FFF2-40B4-BE49-F238E27FC236}">
                <a16:creationId xmlns:a16="http://schemas.microsoft.com/office/drawing/2014/main" id="{91EE6294-B481-43FD-9FC4-F36CA4083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21613">
            <a:off x="3858273" y="3028358"/>
            <a:ext cx="3124090" cy="208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314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BEC3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hlinkClick r:id="rId2"/>
            <a:extLst>
              <a:ext uri="{FF2B5EF4-FFF2-40B4-BE49-F238E27FC236}">
                <a16:creationId xmlns:a16="http://schemas.microsoft.com/office/drawing/2014/main" id="{8CB2D5F6-2813-4A15-B6CD-14E3F7582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03">
            <a:off x="95778" y="2478247"/>
            <a:ext cx="2856312" cy="188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E323D40-7B0A-43F4-94AE-D9AAFEA06DA4}"/>
              </a:ext>
            </a:extLst>
          </p:cNvPr>
          <p:cNvSpPr txBox="1"/>
          <p:nvPr/>
        </p:nvSpPr>
        <p:spPr>
          <a:xfrm>
            <a:off x="3617653" y="443766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1978</a:t>
            </a:r>
          </a:p>
        </p:txBody>
      </p:sp>
      <p:pic>
        <p:nvPicPr>
          <p:cNvPr id="4" name="Afbeelding 3">
            <a:hlinkClick r:id="rId4"/>
            <a:extLst>
              <a:ext uri="{FF2B5EF4-FFF2-40B4-BE49-F238E27FC236}">
                <a16:creationId xmlns:a16="http://schemas.microsoft.com/office/drawing/2014/main" id="{14665376-8694-46A6-853B-C23823058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913" y="2118758"/>
            <a:ext cx="3652634" cy="2609025"/>
          </a:xfrm>
          <a:prstGeom prst="rect">
            <a:avLst/>
          </a:prstGeom>
        </p:spPr>
      </p:pic>
      <p:pic>
        <p:nvPicPr>
          <p:cNvPr id="5" name="Afbeelding 4">
            <a:hlinkClick r:id="rId6"/>
            <a:extLst>
              <a:ext uri="{FF2B5EF4-FFF2-40B4-BE49-F238E27FC236}">
                <a16:creationId xmlns:a16="http://schemas.microsoft.com/office/drawing/2014/main" id="{7FF6C868-5B06-4630-BD9D-73B2D19FE1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73637">
            <a:off x="77737" y="4386027"/>
            <a:ext cx="3441339" cy="241201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D4E88C8-42A9-421C-B8F9-2167374CD004}"/>
              </a:ext>
            </a:extLst>
          </p:cNvPr>
          <p:cNvSpPr txBox="1"/>
          <p:nvPr/>
        </p:nvSpPr>
        <p:spPr>
          <a:xfrm rot="21385492">
            <a:off x="1504566" y="6619563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1987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DC42C34-B553-4E60-8655-A06D349F1FAB}"/>
              </a:ext>
            </a:extLst>
          </p:cNvPr>
          <p:cNvSpPr txBox="1"/>
          <p:nvPr/>
        </p:nvSpPr>
        <p:spPr>
          <a:xfrm>
            <a:off x="9903497" y="3866404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1982</a:t>
            </a:r>
          </a:p>
        </p:txBody>
      </p:sp>
      <p:pic>
        <p:nvPicPr>
          <p:cNvPr id="7170" name="Picture 2">
            <a:hlinkClick r:id="rId8"/>
            <a:extLst>
              <a:ext uri="{FF2B5EF4-FFF2-40B4-BE49-F238E27FC236}">
                <a16:creationId xmlns:a16="http://schemas.microsoft.com/office/drawing/2014/main" id="{19FF3CBF-EE8D-4406-A8DD-8BC36A57E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105">
            <a:off x="4722146" y="4301670"/>
            <a:ext cx="3784476" cy="266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FEF8EC4-FC70-42EF-ABF1-C1094811FFAB}"/>
              </a:ext>
            </a:extLst>
          </p:cNvPr>
          <p:cNvSpPr txBox="1"/>
          <p:nvPr/>
        </p:nvSpPr>
        <p:spPr>
          <a:xfrm rot="718602">
            <a:off x="5100276" y="6465778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</a:t>
            </a:r>
          </a:p>
        </p:txBody>
      </p:sp>
      <p:pic>
        <p:nvPicPr>
          <p:cNvPr id="9" name="Afbeelding 8">
            <a:hlinkClick r:id="rId10"/>
            <a:extLst>
              <a:ext uri="{FF2B5EF4-FFF2-40B4-BE49-F238E27FC236}">
                <a16:creationId xmlns:a16="http://schemas.microsoft.com/office/drawing/2014/main" id="{B70FFBD6-ABE2-41D9-89A5-A41A83B54B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31048">
            <a:off x="7729104" y="-121276"/>
            <a:ext cx="4593656" cy="324016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E4E352F-F41C-48BD-9196-FD7A219E5881}"/>
              </a:ext>
            </a:extLst>
          </p:cNvPr>
          <p:cNvSpPr txBox="1"/>
          <p:nvPr/>
        </p:nvSpPr>
        <p:spPr>
          <a:xfrm>
            <a:off x="10655827" y="4330679"/>
            <a:ext cx="652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2015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D894D2B-D8F4-4C79-B3B4-2605650C7A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328379">
            <a:off x="8805422" y="4285895"/>
            <a:ext cx="3569557" cy="2884045"/>
          </a:xfrm>
          <a:prstGeom prst="rect">
            <a:avLst/>
          </a:prstGeom>
        </p:spPr>
      </p:pic>
      <p:pic>
        <p:nvPicPr>
          <p:cNvPr id="12" name="Afbeelding 11">
            <a:hlinkClick r:id="rId13"/>
            <a:extLst>
              <a:ext uri="{FF2B5EF4-FFF2-40B4-BE49-F238E27FC236}">
                <a16:creationId xmlns:a16="http://schemas.microsoft.com/office/drawing/2014/main" id="{6A042859-649C-4556-B65F-1C8D933B658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42092">
            <a:off x="-254415" y="95114"/>
            <a:ext cx="3860230" cy="253147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5D01D7EC-505F-4869-A092-049666BDE45C}"/>
              </a:ext>
            </a:extLst>
          </p:cNvPr>
          <p:cNvSpPr txBox="1"/>
          <p:nvPr/>
        </p:nvSpPr>
        <p:spPr>
          <a:xfrm rot="21069909">
            <a:off x="1539609" y="2386448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1900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752C148-1D44-47DA-A993-37943D9B0A68}"/>
              </a:ext>
            </a:extLst>
          </p:cNvPr>
          <p:cNvSpPr txBox="1"/>
          <p:nvPr/>
        </p:nvSpPr>
        <p:spPr>
          <a:xfrm rot="21211060">
            <a:off x="10604242" y="6923836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40EF75B-4626-4CFD-80FE-D75DCF0A2A65}"/>
              </a:ext>
            </a:extLst>
          </p:cNvPr>
          <p:cNvSpPr txBox="1"/>
          <p:nvPr/>
        </p:nvSpPr>
        <p:spPr>
          <a:xfrm rot="461891">
            <a:off x="801946" y="4037068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1951</a:t>
            </a:r>
          </a:p>
        </p:txBody>
      </p:sp>
      <p:pic>
        <p:nvPicPr>
          <p:cNvPr id="7174" name="Picture 6">
            <a:hlinkClick r:id="rId15"/>
            <a:extLst>
              <a:ext uri="{FF2B5EF4-FFF2-40B4-BE49-F238E27FC236}">
                <a16:creationId xmlns:a16="http://schemas.microsoft.com/office/drawing/2014/main" id="{559482C8-925A-4C27-AF11-90A10B1CE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440" y="-45730"/>
            <a:ext cx="3652634" cy="244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9C60CAD1-DD12-431A-95AC-9930B42F3FBA}"/>
              </a:ext>
            </a:extLst>
          </p:cNvPr>
          <p:cNvSpPr txBox="1"/>
          <p:nvPr/>
        </p:nvSpPr>
        <p:spPr>
          <a:xfrm>
            <a:off x="4728437" y="2051968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1976</a:t>
            </a:r>
          </a:p>
        </p:txBody>
      </p:sp>
      <p:pic>
        <p:nvPicPr>
          <p:cNvPr id="2" name="Afbeelding 1">
            <a:hlinkClick r:id="rId17"/>
            <a:extLst>
              <a:ext uri="{FF2B5EF4-FFF2-40B4-BE49-F238E27FC236}">
                <a16:creationId xmlns:a16="http://schemas.microsoft.com/office/drawing/2014/main" id="{E1A28E7E-3CD8-44F3-B4D2-5D1EB0C8051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885" t="4099" r="4718" b="3778"/>
          <a:stretch/>
        </p:blipFill>
        <p:spPr>
          <a:xfrm rot="21076073">
            <a:off x="3118255" y="2202324"/>
            <a:ext cx="2387781" cy="34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14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E83E7B9-14C1-45FB-9622-F67890AA6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09" y="138512"/>
            <a:ext cx="10055982" cy="6900241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03419247-C1C3-455A-AC65-4B775D09065B}"/>
              </a:ext>
            </a:extLst>
          </p:cNvPr>
          <p:cNvSpPr/>
          <p:nvPr/>
        </p:nvSpPr>
        <p:spPr>
          <a:xfrm>
            <a:off x="3935159" y="4359349"/>
            <a:ext cx="6792034" cy="9498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54B0194-7AF6-4BFD-B021-707C923142D5}"/>
              </a:ext>
            </a:extLst>
          </p:cNvPr>
          <p:cNvSpPr/>
          <p:nvPr/>
        </p:nvSpPr>
        <p:spPr>
          <a:xfrm rot="21169571">
            <a:off x="2040431" y="2028858"/>
            <a:ext cx="7797826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none" strike="noStrike" kern="1200" cap="none" spc="0" normalizeH="0" baseline="0" noProof="0" dirty="0">
                <a:ln w="0"/>
                <a:solidFill>
                  <a:srgbClr val="ED7D3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Schilderij of tekening</a:t>
            </a:r>
          </a:p>
        </p:txBody>
      </p:sp>
    </p:spTree>
    <p:extLst>
      <p:ext uri="{BB962C8B-B14F-4D97-AF65-F5344CB8AC3E}">
        <p14:creationId xmlns:p14="http://schemas.microsoft.com/office/powerpoint/2010/main" val="640457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Tekenen en Schilderen - Stichting SWOS">
            <a:extLst>
              <a:ext uri="{FF2B5EF4-FFF2-40B4-BE49-F238E27FC236}">
                <a16:creationId xmlns:a16="http://schemas.microsoft.com/office/drawing/2014/main" id="{0AB1005E-F6FA-413B-9041-18BC3170F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8188"/>
            <a:ext cx="4581525" cy="2362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childer workshop">
            <a:extLst>
              <a:ext uri="{FF2B5EF4-FFF2-40B4-BE49-F238E27FC236}">
                <a16:creationId xmlns:a16="http://schemas.microsoft.com/office/drawing/2014/main" id="{CD5FC90F-EEC2-410C-8DC6-82B6E8F36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500" y="738188"/>
            <a:ext cx="3263900" cy="2362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fbeelding">
            <a:extLst>
              <a:ext uri="{FF2B5EF4-FFF2-40B4-BE49-F238E27FC236}">
                <a16:creationId xmlns:a16="http://schemas.microsoft.com/office/drawing/2014/main" id="{0E46D26B-51E8-4BCB-9CB3-B1FC0538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4363" y="738188"/>
            <a:ext cx="3652838" cy="2362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De beste verfkwast - Verflaag.nl">
            <a:extLst>
              <a:ext uri="{FF2B5EF4-FFF2-40B4-BE49-F238E27FC236}">
                <a16:creationId xmlns:a16="http://schemas.microsoft.com/office/drawing/2014/main" id="{0775F56B-4805-4D60-9ACF-6AAB21FF0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3251782"/>
            <a:ext cx="2737928" cy="17973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Gerelateerde afbeelding">
            <a:extLst>
              <a:ext uri="{FF2B5EF4-FFF2-40B4-BE49-F238E27FC236}">
                <a16:creationId xmlns:a16="http://schemas.microsoft.com/office/drawing/2014/main" id="{3EBDE0FA-9BC6-4EF5-988C-84585F5EAD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872" y="3251782"/>
            <a:ext cx="3280719" cy="179731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CD35BFA-41F0-412D-BB35-F83E54B5E56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7935" y="3253219"/>
            <a:ext cx="2587793" cy="1867746"/>
          </a:xfrm>
          <a:prstGeom prst="rect">
            <a:avLst/>
          </a:prstGeom>
        </p:spPr>
      </p:pic>
      <p:pic>
        <p:nvPicPr>
          <p:cNvPr id="9" name="Afbeelding 8" descr="Talens Dekkende aquarelverf set 30MP12">
            <a:extLst>
              <a:ext uri="{FF2B5EF4-FFF2-40B4-BE49-F238E27FC236}">
                <a16:creationId xmlns:a16="http://schemas.microsoft.com/office/drawing/2014/main" id="{8BA10C61-36A5-41E9-B044-23793D186E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409" y="3251782"/>
            <a:ext cx="2587792" cy="1869183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930A068F-3529-43CB-8E03-1B61A3CC9F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830" y="5759140"/>
            <a:ext cx="1268371" cy="896838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46370EC2-8632-4727-A17F-EFE93D6BFA62}"/>
              </a:ext>
            </a:extLst>
          </p:cNvPr>
          <p:cNvSpPr/>
          <p:nvPr/>
        </p:nvSpPr>
        <p:spPr>
          <a:xfrm>
            <a:off x="3366457" y="5255068"/>
            <a:ext cx="52767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encil" panose="040409050D0802020404" pitchFamily="82" charset="0"/>
              </a:rPr>
              <a:t>Schilderen of tekenen</a:t>
            </a:r>
          </a:p>
        </p:txBody>
      </p:sp>
    </p:spTree>
    <p:extLst>
      <p:ext uri="{BB962C8B-B14F-4D97-AF65-F5344CB8AC3E}">
        <p14:creationId xmlns:p14="http://schemas.microsoft.com/office/powerpoint/2010/main" val="424286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9A6BF09-8F96-4361-975C-DDD5125156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045" y="140057"/>
            <a:ext cx="5866808" cy="46898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A4D4AED-82DC-4104-BF89-D90B19C38B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545" y="801186"/>
            <a:ext cx="4877410" cy="402869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30431E-4753-404C-9DB5-995655236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45" y="4978093"/>
            <a:ext cx="5866809" cy="715431"/>
          </a:xfrm>
        </p:spPr>
        <p:txBody>
          <a:bodyPr>
            <a:normAutofit fontScale="90000"/>
          </a:bodyPr>
          <a:lstStyle/>
          <a:p>
            <a:r>
              <a:rPr lang="nl-NL" sz="1800" dirty="0"/>
              <a:t>Dit is het oudste schilderij  na 1752 van de Pelmolen geschilderd op planken. </a:t>
            </a:r>
            <a:br>
              <a:rPr lang="nl-NL" sz="1800" dirty="0"/>
            </a:br>
            <a:endParaRPr lang="nl-NL" sz="18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C212402-045B-433D-AA73-C723A6EAB351}"/>
              </a:ext>
            </a:extLst>
          </p:cNvPr>
          <p:cNvSpPr txBox="1"/>
          <p:nvPr/>
        </p:nvSpPr>
        <p:spPr>
          <a:xfrm>
            <a:off x="6707804" y="4911756"/>
            <a:ext cx="5260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+mj-lt"/>
              </a:rPr>
              <a:t>Later is dit nageschilderd door Gerrit Kwintenberg</a:t>
            </a:r>
          </a:p>
        </p:txBody>
      </p:sp>
    </p:spTree>
    <p:extLst>
      <p:ext uri="{BB962C8B-B14F-4D97-AF65-F5344CB8AC3E}">
        <p14:creationId xmlns:p14="http://schemas.microsoft.com/office/powerpoint/2010/main" val="127147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DC1E4CD-462F-4BD4-9258-C1597357A8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8364" y="4113391"/>
            <a:ext cx="1534232" cy="200707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877D9CF-08E0-4ECB-8C01-02D0E5F1BFC4}"/>
              </a:ext>
            </a:extLst>
          </p:cNvPr>
          <p:cNvSpPr txBox="1"/>
          <p:nvPr/>
        </p:nvSpPr>
        <p:spPr>
          <a:xfrm>
            <a:off x="8440697" y="6266468"/>
            <a:ext cx="3395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Gerrit Kwintenberg (1914 - 1975)</a:t>
            </a:r>
          </a:p>
        </p:txBody>
      </p:sp>
      <p:pic>
        <p:nvPicPr>
          <p:cNvPr id="1026" name="Picture 2" descr="Na 40 jaar worden de wieken vervangen">
            <a:extLst>
              <a:ext uri="{FF2B5EF4-FFF2-40B4-BE49-F238E27FC236}">
                <a16:creationId xmlns:a16="http://schemas.microsoft.com/office/drawing/2014/main" id="{E1A3C16B-3A29-4385-BE35-8DC4BF81E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995" y="220181"/>
            <a:ext cx="5981352" cy="429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 nieuwe wieken worden aangevoerd">
            <a:extLst>
              <a:ext uri="{FF2B5EF4-FFF2-40B4-BE49-F238E27FC236}">
                <a16:creationId xmlns:a16="http://schemas.microsoft.com/office/drawing/2014/main" id="{8F8CBEE3-0892-437B-98B6-5C454F37D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7680" y="222200"/>
            <a:ext cx="3529414" cy="429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e molen - Geschiedenis">
            <a:extLst>
              <a:ext uri="{FF2B5EF4-FFF2-40B4-BE49-F238E27FC236}">
                <a16:creationId xmlns:a16="http://schemas.microsoft.com/office/drawing/2014/main" id="{49442303-2C92-4278-B496-33E519154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907" y="4662386"/>
            <a:ext cx="2207187" cy="145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130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0BEF655-A211-4876-A8C2-5DED8127CC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678" y="192504"/>
            <a:ext cx="7840512" cy="648679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C125DEE-9391-4EFE-8A06-7D8B9F298BFD}"/>
              </a:ext>
            </a:extLst>
          </p:cNvPr>
          <p:cNvSpPr txBox="1"/>
          <p:nvPr/>
        </p:nvSpPr>
        <p:spPr>
          <a:xfrm>
            <a:off x="7435517" y="5822622"/>
            <a:ext cx="2878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	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C14085F-E7F9-47F1-B5A9-186A8939C36A}"/>
              </a:ext>
            </a:extLst>
          </p:cNvPr>
          <p:cNvSpPr txBox="1"/>
          <p:nvPr/>
        </p:nvSpPr>
        <p:spPr>
          <a:xfrm>
            <a:off x="8250239" y="5815377"/>
            <a:ext cx="33728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De molen bij Wijk bij Duurstede</a:t>
            </a:r>
          </a:p>
          <a:p>
            <a:r>
              <a:rPr lang="nl-NL" dirty="0"/>
              <a:t>Jacob van </a:t>
            </a:r>
            <a:r>
              <a:rPr lang="nl-NL" dirty="0" err="1"/>
              <a:t>Ruisdael</a:t>
            </a:r>
            <a:endParaRPr lang="nl-NL" dirty="0"/>
          </a:p>
          <a:p>
            <a:r>
              <a:rPr lang="nl-NL" dirty="0"/>
              <a:t>1670</a:t>
            </a:r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744CF96-2F78-4E0F-8E8D-3D04C7607A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2517" y="3105541"/>
            <a:ext cx="2061851" cy="2600116"/>
          </a:xfrm>
          <a:prstGeom prst="rect">
            <a:avLst/>
          </a:prstGeom>
        </p:spPr>
      </p:pic>
      <p:pic>
        <p:nvPicPr>
          <p:cNvPr id="3074" name="Picture 2" descr="Jacob van Ruisdael - Wikidata">
            <a:extLst>
              <a:ext uri="{FF2B5EF4-FFF2-40B4-BE49-F238E27FC236}">
                <a16:creationId xmlns:a16="http://schemas.microsoft.com/office/drawing/2014/main" id="{FA34270A-598B-4CAF-8778-990B97A81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73695" y="4210933"/>
            <a:ext cx="1252523" cy="149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587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CF25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len bij zonlicht - Wikipedia">
            <a:hlinkClick r:id="rId2"/>
            <a:extLst>
              <a:ext uri="{FF2B5EF4-FFF2-40B4-BE49-F238E27FC236}">
                <a16:creationId xmlns:a16="http://schemas.microsoft.com/office/drawing/2014/main" id="{99AB7401-3915-436B-9F67-6BF0F7976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187" y="114300"/>
            <a:ext cx="5021157" cy="6629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83E5135-FB1B-4B59-BC19-9530E1BC5200}"/>
              </a:ext>
            </a:extLst>
          </p:cNvPr>
          <p:cNvSpPr txBox="1"/>
          <p:nvPr/>
        </p:nvSpPr>
        <p:spPr>
          <a:xfrm>
            <a:off x="8294900" y="5543371"/>
            <a:ext cx="25639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	</a:t>
            </a:r>
          </a:p>
          <a:p>
            <a:r>
              <a:rPr lang="nl-NL" dirty="0"/>
              <a:t>Molen bij zonlicht (1908)</a:t>
            </a:r>
          </a:p>
          <a:p>
            <a:r>
              <a:rPr lang="nl-NL" dirty="0"/>
              <a:t>Piet Mondriaan</a:t>
            </a:r>
          </a:p>
          <a:p>
            <a:r>
              <a:rPr lang="nl-NL" dirty="0"/>
              <a:t>	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0E324F6-4D1B-462D-9879-FFC3A29A1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129" y="2811260"/>
            <a:ext cx="2235781" cy="300110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6A3E576-8CBB-4140-BCC5-F48210012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4292" y="4220113"/>
            <a:ext cx="1269011" cy="159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228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BE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21A2D5CC-DC40-4A4E-A573-DA5FB910FF55}"/>
              </a:ext>
            </a:extLst>
          </p:cNvPr>
          <p:cNvSpPr txBox="1"/>
          <p:nvPr/>
        </p:nvSpPr>
        <p:spPr>
          <a:xfrm>
            <a:off x="9945737" y="6042392"/>
            <a:ext cx="2845266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dirty="0"/>
          </a:p>
          <a:p>
            <a:r>
              <a:rPr lang="nl-NL" sz="1100" dirty="0">
                <a:hlinkClick r:id="rId2"/>
              </a:rPr>
              <a:t>http://www.molenkunst.nl/</a:t>
            </a:r>
            <a:endParaRPr lang="nl-NL" sz="1100" dirty="0"/>
          </a:p>
          <a:p>
            <a:endParaRPr lang="nl-NL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8FF99D5-F10B-40FC-984A-D46DF9916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295" y="355084"/>
            <a:ext cx="2606259" cy="211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87EAAFA3-9F1F-47A0-A9EA-54232C4DC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9193" y="355084"/>
            <a:ext cx="1695735" cy="211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53D67666-129D-42D2-B865-B36D82C4E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509" y="2686203"/>
            <a:ext cx="2613710" cy="165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1B197C6D-3289-4DEC-901F-CF3E5268F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0236" y="2664940"/>
            <a:ext cx="2313203" cy="165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91F5EF2D-95AF-4795-9BCF-34DA8AF99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7359" y="4554196"/>
            <a:ext cx="2496113" cy="19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AE85A71C-0641-4333-B70D-D1B08F49B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3508" y="4554196"/>
            <a:ext cx="1503752" cy="199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>
            <a:extLst>
              <a:ext uri="{FF2B5EF4-FFF2-40B4-BE49-F238E27FC236}">
                <a16:creationId xmlns:a16="http://schemas.microsoft.com/office/drawing/2014/main" id="{61E12634-E5E6-488E-B185-9C188B06E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7359" y="2686203"/>
            <a:ext cx="2012008" cy="165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>
            <a:extLst>
              <a:ext uri="{FF2B5EF4-FFF2-40B4-BE49-F238E27FC236}">
                <a16:creationId xmlns:a16="http://schemas.microsoft.com/office/drawing/2014/main" id="{2FBE1AFA-E2EF-48BA-9F70-53190EF66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109" y="355083"/>
            <a:ext cx="2893935" cy="211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7AF3588-5F18-41C2-973B-2E5A19276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238" y="365224"/>
            <a:ext cx="3599838" cy="210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C8B627C-0C70-4A9C-822E-E8E8F1DCB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048" y="2691551"/>
            <a:ext cx="3180275" cy="165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iclée/reproductie &quot;Tulpenveld bij Callantsoog&quot; met certificaat -  Betaalbarekunst.nl">
            <a:extLst>
              <a:ext uri="{FF2B5EF4-FFF2-40B4-BE49-F238E27FC236}">
                <a16:creationId xmlns:a16="http://schemas.microsoft.com/office/drawing/2014/main" id="{C3388CDC-40C3-4D2C-BB24-F21DD1A5B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127" y="4542873"/>
            <a:ext cx="2928196" cy="199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4B649E3-33A2-44E3-BF05-4048DCC3A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8648" y="4554195"/>
            <a:ext cx="1264009" cy="199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363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2FF9CC3-82E7-46D1-93CC-10AC0F1B8E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77" y="0"/>
            <a:ext cx="7083645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A8B837A-7ECC-41F5-B9D4-DE88E5A94261}"/>
              </a:ext>
            </a:extLst>
          </p:cNvPr>
          <p:cNvSpPr txBox="1"/>
          <p:nvPr/>
        </p:nvSpPr>
        <p:spPr>
          <a:xfrm>
            <a:off x="7727004" y="6016717"/>
            <a:ext cx="29734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SCHILDERIJ “POP ART MOLEN BLAUW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CC19A0F-7F4E-44AF-B803-EB06AC62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597" y="5597616"/>
            <a:ext cx="1051527" cy="107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94106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3366</TotalTime>
  <Words>146</Words>
  <Application>Microsoft Office PowerPoint</Application>
  <PresentationFormat>Breedbeeld</PresentationFormat>
  <Paragraphs>43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Stencil</vt:lpstr>
      <vt:lpstr>Kantoorthema</vt:lpstr>
      <vt:lpstr>PowerPoint-presentatie</vt:lpstr>
      <vt:lpstr>PowerPoint-presentatie</vt:lpstr>
      <vt:lpstr>PowerPoint-presentatie</vt:lpstr>
      <vt:lpstr>Dit is het oudste schilderij  na 1752 van de Pelmolen geschilderd op planken.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Alternatief :  kaart maken, foto met mobiel “Groeten uit Rijssen”  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Henk ter Horst</dc:creator>
  <cp:lastModifiedBy>Henk ter Horst</cp:lastModifiedBy>
  <cp:revision>18</cp:revision>
  <dcterms:created xsi:type="dcterms:W3CDTF">2021-12-22T08:44:08Z</dcterms:created>
  <dcterms:modified xsi:type="dcterms:W3CDTF">2022-04-06T14:18:48Z</dcterms:modified>
</cp:coreProperties>
</file>