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59" r:id="rId4"/>
    <p:sldId id="258" r:id="rId5"/>
    <p:sldId id="257" r:id="rId6"/>
    <p:sldId id="267"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0000"/>
    <a:srgbClr val="F3F3F3"/>
    <a:srgbClr val="FFFFFF"/>
    <a:srgbClr val="E6E6E6"/>
    <a:srgbClr val="CCAA88"/>
    <a:srgbClr val="89A0AD"/>
    <a:srgbClr val="385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2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6BF215-67AB-4E04-ABF2-997DD114198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D6C2AEC-88F5-49A2-8AA1-8B2D471A0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10E4F6D-0FFB-462F-B3F3-610E52961516}"/>
              </a:ext>
            </a:extLst>
          </p:cNvPr>
          <p:cNvSpPr>
            <a:spLocks noGrp="1"/>
          </p:cNvSpPr>
          <p:nvPr>
            <p:ph type="dt" sz="half" idx="10"/>
          </p:nvPr>
        </p:nvSpPr>
        <p:spPr/>
        <p:txBody>
          <a:bodyPr/>
          <a:lstStyle/>
          <a:p>
            <a:fld id="{7A30F7D6-C25D-45FF-9493-EF72CA25C8E6}"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C23C7E63-979B-43A7-8A65-1F2BB24EE3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F36F53-9E76-47F9-A84F-697FB782C359}"/>
              </a:ext>
            </a:extLst>
          </p:cNvPr>
          <p:cNvSpPr>
            <a:spLocks noGrp="1"/>
          </p:cNvSpPr>
          <p:nvPr>
            <p:ph type="sldNum" sz="quarter" idx="12"/>
          </p:nvPr>
        </p:nvSpPr>
        <p:spPr/>
        <p:txBody>
          <a:bodyPr/>
          <a:lstStyle/>
          <a:p>
            <a:fld id="{BD70568D-BA5E-4C3C-BBF0-EAF3096466B6}" type="slidenum">
              <a:rPr lang="nl-NL" smtClean="0"/>
              <a:t>‹nr.›</a:t>
            </a:fld>
            <a:endParaRPr lang="nl-NL"/>
          </a:p>
        </p:txBody>
      </p:sp>
    </p:spTree>
    <p:extLst>
      <p:ext uri="{BB962C8B-B14F-4D97-AF65-F5344CB8AC3E}">
        <p14:creationId xmlns:p14="http://schemas.microsoft.com/office/powerpoint/2010/main" val="387330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1D2A9E-FA96-4204-BA4F-0152C0539AC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7970079-08F0-43A6-A754-F48CC28F5C8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63AA76-2B56-4E8A-933D-8C1319D1CC4C}"/>
              </a:ext>
            </a:extLst>
          </p:cNvPr>
          <p:cNvSpPr>
            <a:spLocks noGrp="1"/>
          </p:cNvSpPr>
          <p:nvPr>
            <p:ph type="dt" sz="half" idx="10"/>
          </p:nvPr>
        </p:nvSpPr>
        <p:spPr/>
        <p:txBody>
          <a:bodyPr/>
          <a:lstStyle/>
          <a:p>
            <a:fld id="{7A30F7D6-C25D-45FF-9493-EF72CA25C8E6}"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254E5E4F-9F00-40D0-BB75-91157783679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CD2C72-4346-413A-BA22-F7C8BA80B803}"/>
              </a:ext>
            </a:extLst>
          </p:cNvPr>
          <p:cNvSpPr>
            <a:spLocks noGrp="1"/>
          </p:cNvSpPr>
          <p:nvPr>
            <p:ph type="sldNum" sz="quarter" idx="12"/>
          </p:nvPr>
        </p:nvSpPr>
        <p:spPr/>
        <p:txBody>
          <a:bodyPr/>
          <a:lstStyle/>
          <a:p>
            <a:fld id="{BD70568D-BA5E-4C3C-BBF0-EAF3096466B6}" type="slidenum">
              <a:rPr lang="nl-NL" smtClean="0"/>
              <a:t>‹nr.›</a:t>
            </a:fld>
            <a:endParaRPr lang="nl-NL"/>
          </a:p>
        </p:txBody>
      </p:sp>
    </p:spTree>
    <p:extLst>
      <p:ext uri="{BB962C8B-B14F-4D97-AF65-F5344CB8AC3E}">
        <p14:creationId xmlns:p14="http://schemas.microsoft.com/office/powerpoint/2010/main" val="152823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2619C85-668B-4489-9949-99D2D95E82C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64EF89C-6CF5-4395-A728-826CEA6BFDC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FB612B-2A5D-40D5-960B-96533EB88CBB}"/>
              </a:ext>
            </a:extLst>
          </p:cNvPr>
          <p:cNvSpPr>
            <a:spLocks noGrp="1"/>
          </p:cNvSpPr>
          <p:nvPr>
            <p:ph type="dt" sz="half" idx="10"/>
          </p:nvPr>
        </p:nvSpPr>
        <p:spPr/>
        <p:txBody>
          <a:bodyPr/>
          <a:lstStyle/>
          <a:p>
            <a:fld id="{7A30F7D6-C25D-45FF-9493-EF72CA25C8E6}"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E95915B5-EFA8-4E3D-BB53-CFE361A523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6121E47-DE5A-4739-8FE3-AE469BF0DD97}"/>
              </a:ext>
            </a:extLst>
          </p:cNvPr>
          <p:cNvSpPr>
            <a:spLocks noGrp="1"/>
          </p:cNvSpPr>
          <p:nvPr>
            <p:ph type="sldNum" sz="quarter" idx="12"/>
          </p:nvPr>
        </p:nvSpPr>
        <p:spPr/>
        <p:txBody>
          <a:bodyPr/>
          <a:lstStyle/>
          <a:p>
            <a:fld id="{BD70568D-BA5E-4C3C-BBF0-EAF3096466B6}" type="slidenum">
              <a:rPr lang="nl-NL" smtClean="0"/>
              <a:t>‹nr.›</a:t>
            </a:fld>
            <a:endParaRPr lang="nl-NL"/>
          </a:p>
        </p:txBody>
      </p:sp>
    </p:spTree>
    <p:extLst>
      <p:ext uri="{BB962C8B-B14F-4D97-AF65-F5344CB8AC3E}">
        <p14:creationId xmlns:p14="http://schemas.microsoft.com/office/powerpoint/2010/main" val="1722812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F1117-59CD-4B7C-AE2F-2CF3FB9559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883C784-4CE2-41C9-B877-1ABD948AE4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783E37-FA1D-4594-96D5-B2A23CAC7775}"/>
              </a:ext>
            </a:extLst>
          </p:cNvPr>
          <p:cNvSpPr>
            <a:spLocks noGrp="1"/>
          </p:cNvSpPr>
          <p:nvPr>
            <p:ph type="dt" sz="half" idx="10"/>
          </p:nvPr>
        </p:nvSpPr>
        <p:spPr/>
        <p:txBody>
          <a:bodyPr/>
          <a:lstStyle/>
          <a:p>
            <a:fld id="{7A30F7D6-C25D-45FF-9493-EF72CA25C8E6}"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782A9CA8-0F3D-419E-B82F-55AF8724C8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177069-FB25-4F1F-B922-BADAF33BA650}"/>
              </a:ext>
            </a:extLst>
          </p:cNvPr>
          <p:cNvSpPr>
            <a:spLocks noGrp="1"/>
          </p:cNvSpPr>
          <p:nvPr>
            <p:ph type="sldNum" sz="quarter" idx="12"/>
          </p:nvPr>
        </p:nvSpPr>
        <p:spPr/>
        <p:txBody>
          <a:bodyPr/>
          <a:lstStyle/>
          <a:p>
            <a:fld id="{BD70568D-BA5E-4C3C-BBF0-EAF3096466B6}" type="slidenum">
              <a:rPr lang="nl-NL" smtClean="0"/>
              <a:t>‹nr.›</a:t>
            </a:fld>
            <a:endParaRPr lang="nl-NL"/>
          </a:p>
        </p:txBody>
      </p:sp>
    </p:spTree>
    <p:extLst>
      <p:ext uri="{BB962C8B-B14F-4D97-AF65-F5344CB8AC3E}">
        <p14:creationId xmlns:p14="http://schemas.microsoft.com/office/powerpoint/2010/main" val="3861369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0EFA4-1254-444A-812E-4E5BF6A4BE9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7DE6227-2218-4715-B83E-81EBEDED0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31FDA5D-F6B6-48B4-A0A5-BE58921996CC}"/>
              </a:ext>
            </a:extLst>
          </p:cNvPr>
          <p:cNvSpPr>
            <a:spLocks noGrp="1"/>
          </p:cNvSpPr>
          <p:nvPr>
            <p:ph type="dt" sz="half" idx="10"/>
          </p:nvPr>
        </p:nvSpPr>
        <p:spPr/>
        <p:txBody>
          <a:bodyPr/>
          <a:lstStyle/>
          <a:p>
            <a:fld id="{7A30F7D6-C25D-45FF-9493-EF72CA25C8E6}"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B4E0DEEA-AC16-47E7-AC2F-E57AC724E8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D80072-8E01-4761-AE8A-B9C45106BEEE}"/>
              </a:ext>
            </a:extLst>
          </p:cNvPr>
          <p:cNvSpPr>
            <a:spLocks noGrp="1"/>
          </p:cNvSpPr>
          <p:nvPr>
            <p:ph type="sldNum" sz="quarter" idx="12"/>
          </p:nvPr>
        </p:nvSpPr>
        <p:spPr/>
        <p:txBody>
          <a:bodyPr/>
          <a:lstStyle/>
          <a:p>
            <a:fld id="{BD70568D-BA5E-4C3C-BBF0-EAF3096466B6}" type="slidenum">
              <a:rPr lang="nl-NL" smtClean="0"/>
              <a:t>‹nr.›</a:t>
            </a:fld>
            <a:endParaRPr lang="nl-NL"/>
          </a:p>
        </p:txBody>
      </p:sp>
    </p:spTree>
    <p:extLst>
      <p:ext uri="{BB962C8B-B14F-4D97-AF65-F5344CB8AC3E}">
        <p14:creationId xmlns:p14="http://schemas.microsoft.com/office/powerpoint/2010/main" val="193909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C2253-B3AC-44B0-9FE3-3C45D84BF7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9EA711C-3C30-467F-BD23-2F3BCD1B37B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96E17D-F728-4288-9D46-F661628CE8F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6026DC4-E770-4755-AC29-ED8BBE3ED42F}"/>
              </a:ext>
            </a:extLst>
          </p:cNvPr>
          <p:cNvSpPr>
            <a:spLocks noGrp="1"/>
          </p:cNvSpPr>
          <p:nvPr>
            <p:ph type="dt" sz="half" idx="10"/>
          </p:nvPr>
        </p:nvSpPr>
        <p:spPr/>
        <p:txBody>
          <a:bodyPr/>
          <a:lstStyle/>
          <a:p>
            <a:fld id="{7A30F7D6-C25D-45FF-9493-EF72CA25C8E6}" type="datetimeFigureOut">
              <a:rPr lang="nl-NL" smtClean="0"/>
              <a:t>6-4-2022</a:t>
            </a:fld>
            <a:endParaRPr lang="nl-NL"/>
          </a:p>
        </p:txBody>
      </p:sp>
      <p:sp>
        <p:nvSpPr>
          <p:cNvPr id="6" name="Tijdelijke aanduiding voor voettekst 5">
            <a:extLst>
              <a:ext uri="{FF2B5EF4-FFF2-40B4-BE49-F238E27FC236}">
                <a16:creationId xmlns:a16="http://schemas.microsoft.com/office/drawing/2014/main" id="{E45D6F24-C5AB-4048-8BFC-57CD0060A74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E5FE4E-0F51-46F3-AC92-75ADE053E806}"/>
              </a:ext>
            </a:extLst>
          </p:cNvPr>
          <p:cNvSpPr>
            <a:spLocks noGrp="1"/>
          </p:cNvSpPr>
          <p:nvPr>
            <p:ph type="sldNum" sz="quarter" idx="12"/>
          </p:nvPr>
        </p:nvSpPr>
        <p:spPr/>
        <p:txBody>
          <a:bodyPr/>
          <a:lstStyle/>
          <a:p>
            <a:fld id="{BD70568D-BA5E-4C3C-BBF0-EAF3096466B6}" type="slidenum">
              <a:rPr lang="nl-NL" smtClean="0"/>
              <a:t>‹nr.›</a:t>
            </a:fld>
            <a:endParaRPr lang="nl-NL"/>
          </a:p>
        </p:txBody>
      </p:sp>
    </p:spTree>
    <p:extLst>
      <p:ext uri="{BB962C8B-B14F-4D97-AF65-F5344CB8AC3E}">
        <p14:creationId xmlns:p14="http://schemas.microsoft.com/office/powerpoint/2010/main" val="424309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2D536C-A0E9-414C-ACDA-DC34FF66302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3388AAE-1550-46D2-BF16-28547631A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B8C5F87-B039-4A49-8736-78252A16704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D512C71-93A7-4C0D-B3E8-FEF3DD3C3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8EDC172-A679-438D-8DBA-1E04FCE3F79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D1E8DB9-EBF9-4743-98F7-F9BCAFE3386D}"/>
              </a:ext>
            </a:extLst>
          </p:cNvPr>
          <p:cNvSpPr>
            <a:spLocks noGrp="1"/>
          </p:cNvSpPr>
          <p:nvPr>
            <p:ph type="dt" sz="half" idx="10"/>
          </p:nvPr>
        </p:nvSpPr>
        <p:spPr/>
        <p:txBody>
          <a:bodyPr/>
          <a:lstStyle/>
          <a:p>
            <a:fld id="{7A30F7D6-C25D-45FF-9493-EF72CA25C8E6}" type="datetimeFigureOut">
              <a:rPr lang="nl-NL" smtClean="0"/>
              <a:t>6-4-2022</a:t>
            </a:fld>
            <a:endParaRPr lang="nl-NL"/>
          </a:p>
        </p:txBody>
      </p:sp>
      <p:sp>
        <p:nvSpPr>
          <p:cNvPr id="8" name="Tijdelijke aanduiding voor voettekst 7">
            <a:extLst>
              <a:ext uri="{FF2B5EF4-FFF2-40B4-BE49-F238E27FC236}">
                <a16:creationId xmlns:a16="http://schemas.microsoft.com/office/drawing/2014/main" id="{2EE844F3-5C97-4914-A6DC-C03CFACBAF5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A908362-61E9-4467-95AD-F2C6CA03A7AA}"/>
              </a:ext>
            </a:extLst>
          </p:cNvPr>
          <p:cNvSpPr>
            <a:spLocks noGrp="1"/>
          </p:cNvSpPr>
          <p:nvPr>
            <p:ph type="sldNum" sz="quarter" idx="12"/>
          </p:nvPr>
        </p:nvSpPr>
        <p:spPr/>
        <p:txBody>
          <a:bodyPr/>
          <a:lstStyle/>
          <a:p>
            <a:fld id="{BD70568D-BA5E-4C3C-BBF0-EAF3096466B6}" type="slidenum">
              <a:rPr lang="nl-NL" smtClean="0"/>
              <a:t>‹nr.›</a:t>
            </a:fld>
            <a:endParaRPr lang="nl-NL"/>
          </a:p>
        </p:txBody>
      </p:sp>
    </p:spTree>
    <p:extLst>
      <p:ext uri="{BB962C8B-B14F-4D97-AF65-F5344CB8AC3E}">
        <p14:creationId xmlns:p14="http://schemas.microsoft.com/office/powerpoint/2010/main" val="3694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DB416-86C4-4697-B930-F11DF6DC1A7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C87A7E3-D3E7-4D0C-AC37-E057ED896732}"/>
              </a:ext>
            </a:extLst>
          </p:cNvPr>
          <p:cNvSpPr>
            <a:spLocks noGrp="1"/>
          </p:cNvSpPr>
          <p:nvPr>
            <p:ph type="dt" sz="half" idx="10"/>
          </p:nvPr>
        </p:nvSpPr>
        <p:spPr/>
        <p:txBody>
          <a:bodyPr/>
          <a:lstStyle/>
          <a:p>
            <a:fld id="{7A30F7D6-C25D-45FF-9493-EF72CA25C8E6}" type="datetimeFigureOut">
              <a:rPr lang="nl-NL" smtClean="0"/>
              <a:t>6-4-2022</a:t>
            </a:fld>
            <a:endParaRPr lang="nl-NL"/>
          </a:p>
        </p:txBody>
      </p:sp>
      <p:sp>
        <p:nvSpPr>
          <p:cNvPr id="4" name="Tijdelijke aanduiding voor voettekst 3">
            <a:extLst>
              <a:ext uri="{FF2B5EF4-FFF2-40B4-BE49-F238E27FC236}">
                <a16:creationId xmlns:a16="http://schemas.microsoft.com/office/drawing/2014/main" id="{8E863391-B05F-41A9-9135-9C6739DC197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378E526-EA46-4C8F-883C-B56E1EAFF08F}"/>
              </a:ext>
            </a:extLst>
          </p:cNvPr>
          <p:cNvSpPr>
            <a:spLocks noGrp="1"/>
          </p:cNvSpPr>
          <p:nvPr>
            <p:ph type="sldNum" sz="quarter" idx="12"/>
          </p:nvPr>
        </p:nvSpPr>
        <p:spPr/>
        <p:txBody>
          <a:bodyPr/>
          <a:lstStyle/>
          <a:p>
            <a:fld id="{BD70568D-BA5E-4C3C-BBF0-EAF3096466B6}" type="slidenum">
              <a:rPr lang="nl-NL" smtClean="0"/>
              <a:t>‹nr.›</a:t>
            </a:fld>
            <a:endParaRPr lang="nl-NL"/>
          </a:p>
        </p:txBody>
      </p:sp>
    </p:spTree>
    <p:extLst>
      <p:ext uri="{BB962C8B-B14F-4D97-AF65-F5344CB8AC3E}">
        <p14:creationId xmlns:p14="http://schemas.microsoft.com/office/powerpoint/2010/main" val="403348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0C80B77-EB29-44D5-9221-AC0322DDAEF4}"/>
              </a:ext>
            </a:extLst>
          </p:cNvPr>
          <p:cNvSpPr>
            <a:spLocks noGrp="1"/>
          </p:cNvSpPr>
          <p:nvPr>
            <p:ph type="dt" sz="half" idx="10"/>
          </p:nvPr>
        </p:nvSpPr>
        <p:spPr/>
        <p:txBody>
          <a:bodyPr/>
          <a:lstStyle/>
          <a:p>
            <a:fld id="{7A30F7D6-C25D-45FF-9493-EF72CA25C8E6}" type="datetimeFigureOut">
              <a:rPr lang="nl-NL" smtClean="0"/>
              <a:t>6-4-2022</a:t>
            </a:fld>
            <a:endParaRPr lang="nl-NL"/>
          </a:p>
        </p:txBody>
      </p:sp>
      <p:sp>
        <p:nvSpPr>
          <p:cNvPr id="3" name="Tijdelijke aanduiding voor voettekst 2">
            <a:extLst>
              <a:ext uri="{FF2B5EF4-FFF2-40B4-BE49-F238E27FC236}">
                <a16:creationId xmlns:a16="http://schemas.microsoft.com/office/drawing/2014/main" id="{AF7F4B4A-5E47-49A8-B9FF-46C148BED60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288D41E-8886-4449-9F0A-59858B99E046}"/>
              </a:ext>
            </a:extLst>
          </p:cNvPr>
          <p:cNvSpPr>
            <a:spLocks noGrp="1"/>
          </p:cNvSpPr>
          <p:nvPr>
            <p:ph type="sldNum" sz="quarter" idx="12"/>
          </p:nvPr>
        </p:nvSpPr>
        <p:spPr/>
        <p:txBody>
          <a:bodyPr/>
          <a:lstStyle/>
          <a:p>
            <a:fld id="{BD70568D-BA5E-4C3C-BBF0-EAF3096466B6}" type="slidenum">
              <a:rPr lang="nl-NL" smtClean="0"/>
              <a:t>‹nr.›</a:t>
            </a:fld>
            <a:endParaRPr lang="nl-NL"/>
          </a:p>
        </p:txBody>
      </p:sp>
    </p:spTree>
    <p:extLst>
      <p:ext uri="{BB962C8B-B14F-4D97-AF65-F5344CB8AC3E}">
        <p14:creationId xmlns:p14="http://schemas.microsoft.com/office/powerpoint/2010/main" val="8717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516F4C-D19E-4FAE-A254-1477BBFCDF7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4263BE6-5CC4-4DE5-BB20-8857E9D34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F0D2C7B-6F43-4DF3-B2C8-592972F35C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5FFAF69-CFD7-4725-9250-C62CDB5E1914}"/>
              </a:ext>
            </a:extLst>
          </p:cNvPr>
          <p:cNvSpPr>
            <a:spLocks noGrp="1"/>
          </p:cNvSpPr>
          <p:nvPr>
            <p:ph type="dt" sz="half" idx="10"/>
          </p:nvPr>
        </p:nvSpPr>
        <p:spPr/>
        <p:txBody>
          <a:bodyPr/>
          <a:lstStyle/>
          <a:p>
            <a:fld id="{7A30F7D6-C25D-45FF-9493-EF72CA25C8E6}" type="datetimeFigureOut">
              <a:rPr lang="nl-NL" smtClean="0"/>
              <a:t>6-4-2022</a:t>
            </a:fld>
            <a:endParaRPr lang="nl-NL"/>
          </a:p>
        </p:txBody>
      </p:sp>
      <p:sp>
        <p:nvSpPr>
          <p:cNvPr id="6" name="Tijdelijke aanduiding voor voettekst 5">
            <a:extLst>
              <a:ext uri="{FF2B5EF4-FFF2-40B4-BE49-F238E27FC236}">
                <a16:creationId xmlns:a16="http://schemas.microsoft.com/office/drawing/2014/main" id="{DCC529E7-81ED-4775-A9E6-CAA66F64AB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A14610A-8A19-449B-A396-C5ABB8675E0F}"/>
              </a:ext>
            </a:extLst>
          </p:cNvPr>
          <p:cNvSpPr>
            <a:spLocks noGrp="1"/>
          </p:cNvSpPr>
          <p:nvPr>
            <p:ph type="sldNum" sz="quarter" idx="12"/>
          </p:nvPr>
        </p:nvSpPr>
        <p:spPr/>
        <p:txBody>
          <a:bodyPr/>
          <a:lstStyle/>
          <a:p>
            <a:fld id="{BD70568D-BA5E-4C3C-BBF0-EAF3096466B6}" type="slidenum">
              <a:rPr lang="nl-NL" smtClean="0"/>
              <a:t>‹nr.›</a:t>
            </a:fld>
            <a:endParaRPr lang="nl-NL"/>
          </a:p>
        </p:txBody>
      </p:sp>
    </p:spTree>
    <p:extLst>
      <p:ext uri="{BB962C8B-B14F-4D97-AF65-F5344CB8AC3E}">
        <p14:creationId xmlns:p14="http://schemas.microsoft.com/office/powerpoint/2010/main" val="3270468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AC176-7E45-463E-B5C5-DADFB485C4F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9D8E628-FB26-46D7-BB48-641AFBF568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2FA8C48-10B8-4968-ADDD-8269CF37E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291EBD1-7773-460C-B2B1-921AFDD01015}"/>
              </a:ext>
            </a:extLst>
          </p:cNvPr>
          <p:cNvSpPr>
            <a:spLocks noGrp="1"/>
          </p:cNvSpPr>
          <p:nvPr>
            <p:ph type="dt" sz="half" idx="10"/>
          </p:nvPr>
        </p:nvSpPr>
        <p:spPr/>
        <p:txBody>
          <a:bodyPr/>
          <a:lstStyle/>
          <a:p>
            <a:fld id="{7A30F7D6-C25D-45FF-9493-EF72CA25C8E6}" type="datetimeFigureOut">
              <a:rPr lang="nl-NL" smtClean="0"/>
              <a:t>6-4-2022</a:t>
            </a:fld>
            <a:endParaRPr lang="nl-NL"/>
          </a:p>
        </p:txBody>
      </p:sp>
      <p:sp>
        <p:nvSpPr>
          <p:cNvPr id="6" name="Tijdelijke aanduiding voor voettekst 5">
            <a:extLst>
              <a:ext uri="{FF2B5EF4-FFF2-40B4-BE49-F238E27FC236}">
                <a16:creationId xmlns:a16="http://schemas.microsoft.com/office/drawing/2014/main" id="{7313585B-4F53-4A2A-A2B2-6716509793A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29E6621-DD1C-45D8-9045-79396667E26E}"/>
              </a:ext>
            </a:extLst>
          </p:cNvPr>
          <p:cNvSpPr>
            <a:spLocks noGrp="1"/>
          </p:cNvSpPr>
          <p:nvPr>
            <p:ph type="sldNum" sz="quarter" idx="12"/>
          </p:nvPr>
        </p:nvSpPr>
        <p:spPr/>
        <p:txBody>
          <a:bodyPr/>
          <a:lstStyle/>
          <a:p>
            <a:fld id="{BD70568D-BA5E-4C3C-BBF0-EAF3096466B6}" type="slidenum">
              <a:rPr lang="nl-NL" smtClean="0"/>
              <a:t>‹nr.›</a:t>
            </a:fld>
            <a:endParaRPr lang="nl-NL"/>
          </a:p>
        </p:txBody>
      </p:sp>
    </p:spTree>
    <p:extLst>
      <p:ext uri="{BB962C8B-B14F-4D97-AF65-F5344CB8AC3E}">
        <p14:creationId xmlns:p14="http://schemas.microsoft.com/office/powerpoint/2010/main" val="401308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A05B30F-B5D0-4BB8-A226-F943F7FDF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45A2D71-B16E-4A61-9C6F-1BF7D194D1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68799C-9480-4A1A-B966-E06E07E0A0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0F7D6-C25D-45FF-9493-EF72CA25C8E6}" type="datetimeFigureOut">
              <a:rPr lang="nl-NL" smtClean="0"/>
              <a:t>6-4-2022</a:t>
            </a:fld>
            <a:endParaRPr lang="nl-NL"/>
          </a:p>
        </p:txBody>
      </p:sp>
      <p:sp>
        <p:nvSpPr>
          <p:cNvPr id="5" name="Tijdelijke aanduiding voor voettekst 4">
            <a:extLst>
              <a:ext uri="{FF2B5EF4-FFF2-40B4-BE49-F238E27FC236}">
                <a16:creationId xmlns:a16="http://schemas.microsoft.com/office/drawing/2014/main" id="{F77CA37B-9994-4181-8D1A-FC09D6DD06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ABF45DA-D5C4-4F0F-94C0-CB6999413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0568D-BA5E-4C3C-BBF0-EAF3096466B6}" type="slidenum">
              <a:rPr lang="nl-NL" smtClean="0"/>
              <a:t>‹nr.›</a:t>
            </a:fld>
            <a:endParaRPr lang="nl-NL"/>
          </a:p>
        </p:txBody>
      </p:sp>
    </p:spTree>
    <p:extLst>
      <p:ext uri="{BB962C8B-B14F-4D97-AF65-F5344CB8AC3E}">
        <p14:creationId xmlns:p14="http://schemas.microsoft.com/office/powerpoint/2010/main" val="1953247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TBq0Ny9fCQc"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TBq0Ny9fCQc?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anonvannederland.nl/nl/overijssel/twente/rijssen/pelmolen-" TargetMode="Externa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E83E7B9-14C1-45FB-9622-F67890AA6B3A}"/>
              </a:ext>
            </a:extLst>
          </p:cNvPr>
          <p:cNvPicPr>
            <a:picLocks noChangeAspect="1"/>
          </p:cNvPicPr>
          <p:nvPr/>
        </p:nvPicPr>
        <p:blipFill>
          <a:blip r:embed="rId2"/>
          <a:stretch>
            <a:fillRect/>
          </a:stretch>
        </p:blipFill>
        <p:spPr>
          <a:xfrm>
            <a:off x="1037231" y="-42241"/>
            <a:ext cx="10055982" cy="6900241"/>
          </a:xfrm>
          <a:prstGeom prst="rect">
            <a:avLst/>
          </a:prstGeom>
        </p:spPr>
      </p:pic>
      <p:sp>
        <p:nvSpPr>
          <p:cNvPr id="4" name="Ovaal 3">
            <a:extLst>
              <a:ext uri="{FF2B5EF4-FFF2-40B4-BE49-F238E27FC236}">
                <a16:creationId xmlns:a16="http://schemas.microsoft.com/office/drawing/2014/main" id="{03419247-C1C3-455A-AC65-4B775D09065B}"/>
              </a:ext>
            </a:extLst>
          </p:cNvPr>
          <p:cNvSpPr/>
          <p:nvPr/>
        </p:nvSpPr>
        <p:spPr>
          <a:xfrm>
            <a:off x="3903261" y="2920621"/>
            <a:ext cx="6792034" cy="15149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F54B0194-7AF6-4BFD-B021-707C923142D5}"/>
              </a:ext>
            </a:extLst>
          </p:cNvPr>
          <p:cNvSpPr/>
          <p:nvPr/>
        </p:nvSpPr>
        <p:spPr>
          <a:xfrm rot="21003374">
            <a:off x="1966003" y="1839334"/>
            <a:ext cx="7797826" cy="923330"/>
          </a:xfrm>
          <a:prstGeom prst="rect">
            <a:avLst/>
          </a:prstGeom>
          <a:solidFill>
            <a:schemeClr val="tx1">
              <a:lumMod val="75000"/>
              <a:lumOff val="25000"/>
            </a:schemeClr>
          </a:solidFill>
        </p:spPr>
        <p:txBody>
          <a:bodyPr wrap="square" lIns="91440" tIns="45720" rIns="91440" bIns="45720">
            <a:spAutoFit/>
          </a:bodyPr>
          <a:lstStyle/>
          <a:p>
            <a:pPr algn="ctr"/>
            <a:r>
              <a:rPr lang="nl-NL" sz="5400" b="0" cap="none" spc="0" dirty="0">
                <a:ln w="0"/>
                <a:solidFill>
                  <a:schemeClr val="accent2"/>
                </a:solidFill>
                <a:effectLst>
                  <a:outerShdw blurRad="38100" dist="19050" dir="2700000" algn="tl" rotWithShape="0">
                    <a:schemeClr val="dk1">
                      <a:alpha val="40000"/>
                    </a:schemeClr>
                  </a:outerShdw>
                </a:effectLst>
                <a:latin typeface="Stencil" panose="040409050D0802020404" pitchFamily="82" charset="0"/>
              </a:rPr>
              <a:t>gedicht</a:t>
            </a:r>
          </a:p>
        </p:txBody>
      </p:sp>
    </p:spTree>
    <p:extLst>
      <p:ext uri="{BB962C8B-B14F-4D97-AF65-F5344CB8AC3E}">
        <p14:creationId xmlns:p14="http://schemas.microsoft.com/office/powerpoint/2010/main" val="64045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3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Poëzie in de klas - Leesbevordering in de klas">
            <a:extLst>
              <a:ext uri="{FF2B5EF4-FFF2-40B4-BE49-F238E27FC236}">
                <a16:creationId xmlns:a16="http://schemas.microsoft.com/office/drawing/2014/main" id="{1BA8ACBF-140B-4BFC-8008-734A7A1D9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95" b="5825"/>
          <a:stretch/>
        </p:blipFill>
        <p:spPr bwMode="auto">
          <a:xfrm>
            <a:off x="4651022" y="480060"/>
            <a:ext cx="4955822" cy="589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644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9A0AD"/>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F43AA77-F1F5-4DA8-8974-C02742B2783E}"/>
              </a:ext>
            </a:extLst>
          </p:cNvPr>
          <p:cNvPicPr>
            <a:picLocks noChangeAspect="1"/>
          </p:cNvPicPr>
          <p:nvPr/>
        </p:nvPicPr>
        <p:blipFill rotWithShape="1">
          <a:blip r:embed="rId2"/>
          <a:srcRect t="725"/>
          <a:stretch/>
        </p:blipFill>
        <p:spPr>
          <a:xfrm>
            <a:off x="6284795" y="1213572"/>
            <a:ext cx="6586671" cy="3966799"/>
          </a:xfrm>
          <a:prstGeom prst="rect">
            <a:avLst/>
          </a:prstGeom>
        </p:spPr>
      </p:pic>
      <p:sp>
        <p:nvSpPr>
          <p:cNvPr id="5" name="Tekstvak 4">
            <a:hlinkClick r:id="rId3"/>
            <a:extLst>
              <a:ext uri="{FF2B5EF4-FFF2-40B4-BE49-F238E27FC236}">
                <a16:creationId xmlns:a16="http://schemas.microsoft.com/office/drawing/2014/main" id="{530FE0F1-B0D1-4AAF-AB9B-A055E524A9AE}"/>
              </a:ext>
            </a:extLst>
          </p:cNvPr>
          <p:cNvSpPr txBox="1"/>
          <p:nvPr/>
        </p:nvSpPr>
        <p:spPr>
          <a:xfrm>
            <a:off x="3693178" y="5070654"/>
            <a:ext cx="6094602" cy="646331"/>
          </a:xfrm>
          <a:prstGeom prst="rect">
            <a:avLst/>
          </a:prstGeom>
          <a:noFill/>
        </p:spPr>
        <p:txBody>
          <a:bodyPr wrap="square">
            <a:spAutoFit/>
          </a:bodyPr>
          <a:lstStyle/>
          <a:p>
            <a:endParaRPr lang="nl-NL" dirty="0"/>
          </a:p>
          <a:p>
            <a:r>
              <a:rPr lang="nl-NL" dirty="0">
                <a:hlinkClick r:id="rId3"/>
              </a:rPr>
              <a:t>https://www.youtube.com/watch?v=TBq0Ny9fCQc</a:t>
            </a:r>
            <a:endParaRPr lang="nl-NL" dirty="0"/>
          </a:p>
        </p:txBody>
      </p:sp>
      <p:sp>
        <p:nvSpPr>
          <p:cNvPr id="6" name="Tekstvak 5">
            <a:extLst>
              <a:ext uri="{FF2B5EF4-FFF2-40B4-BE49-F238E27FC236}">
                <a16:creationId xmlns:a16="http://schemas.microsoft.com/office/drawing/2014/main" id="{5E395570-A58F-43B9-9E63-662804E72897}"/>
              </a:ext>
            </a:extLst>
          </p:cNvPr>
          <p:cNvSpPr txBox="1"/>
          <p:nvPr/>
        </p:nvSpPr>
        <p:spPr>
          <a:xfrm>
            <a:off x="9450896" y="6223609"/>
            <a:ext cx="1709892" cy="369332"/>
          </a:xfrm>
          <a:prstGeom prst="rect">
            <a:avLst/>
          </a:prstGeom>
          <a:noFill/>
        </p:spPr>
        <p:txBody>
          <a:bodyPr wrap="none" rtlCol="0">
            <a:spAutoFit/>
          </a:bodyPr>
          <a:lstStyle/>
          <a:p>
            <a:r>
              <a:rPr lang="nl-NL" dirty="0"/>
              <a:t>Zie volgende dia</a:t>
            </a:r>
          </a:p>
        </p:txBody>
      </p:sp>
      <p:pic>
        <p:nvPicPr>
          <p:cNvPr id="8" name="Afbeelding 7">
            <a:extLst>
              <a:ext uri="{FF2B5EF4-FFF2-40B4-BE49-F238E27FC236}">
                <a16:creationId xmlns:a16="http://schemas.microsoft.com/office/drawing/2014/main" id="{2A1E5538-9667-45C1-8035-59E603F26344}"/>
              </a:ext>
            </a:extLst>
          </p:cNvPr>
          <p:cNvPicPr>
            <a:picLocks noChangeAspect="1"/>
          </p:cNvPicPr>
          <p:nvPr/>
        </p:nvPicPr>
        <p:blipFill>
          <a:blip r:embed="rId4"/>
          <a:stretch>
            <a:fillRect/>
          </a:stretch>
        </p:blipFill>
        <p:spPr>
          <a:xfrm>
            <a:off x="-301876" y="1213573"/>
            <a:ext cx="6586671" cy="3752871"/>
          </a:xfrm>
          <a:prstGeom prst="rect">
            <a:avLst/>
          </a:prstGeom>
        </p:spPr>
      </p:pic>
      <p:sp>
        <p:nvSpPr>
          <p:cNvPr id="10" name="Tekstvak 9">
            <a:extLst>
              <a:ext uri="{FF2B5EF4-FFF2-40B4-BE49-F238E27FC236}">
                <a16:creationId xmlns:a16="http://schemas.microsoft.com/office/drawing/2014/main" id="{13BF3299-AA26-4DEA-A6F0-7BCB5CBAF030}"/>
              </a:ext>
            </a:extLst>
          </p:cNvPr>
          <p:cNvSpPr txBox="1"/>
          <p:nvPr/>
        </p:nvSpPr>
        <p:spPr>
          <a:xfrm>
            <a:off x="772816" y="401477"/>
            <a:ext cx="11935326" cy="707886"/>
          </a:xfrm>
          <a:prstGeom prst="rect">
            <a:avLst/>
          </a:prstGeom>
          <a:noFill/>
        </p:spPr>
        <p:txBody>
          <a:bodyPr wrap="square">
            <a:spAutoFit/>
          </a:bodyPr>
          <a:lstStyle/>
          <a:p>
            <a:r>
              <a:rPr lang="nl-NL" sz="4000" dirty="0"/>
              <a:t>Pelmolen ter Horst, Rijssen (gedicht Gerard v </a:t>
            </a:r>
            <a:r>
              <a:rPr lang="nl-NL" sz="4000" dirty="0" err="1"/>
              <a:t>Eunen</a:t>
            </a:r>
            <a:r>
              <a:rPr lang="nl-NL" sz="4000" dirty="0"/>
              <a:t>)</a:t>
            </a:r>
          </a:p>
        </p:txBody>
      </p:sp>
      <p:sp>
        <p:nvSpPr>
          <p:cNvPr id="11" name="Pijl: rechts 10">
            <a:extLst>
              <a:ext uri="{FF2B5EF4-FFF2-40B4-BE49-F238E27FC236}">
                <a16:creationId xmlns:a16="http://schemas.microsoft.com/office/drawing/2014/main" id="{CDB4A006-EFF7-4AD8-B420-C4C2DDDFCA57}"/>
              </a:ext>
            </a:extLst>
          </p:cNvPr>
          <p:cNvSpPr/>
          <p:nvPr/>
        </p:nvSpPr>
        <p:spPr>
          <a:xfrm flipV="1">
            <a:off x="11277599" y="6276292"/>
            <a:ext cx="481103" cy="264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2450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media 2" title="Pelmolen ter Horst, Rijssen (gedicht Gerard v Eunen)">
            <a:hlinkClick r:id="" action="ppaction://media"/>
            <a:extLst>
              <a:ext uri="{FF2B5EF4-FFF2-40B4-BE49-F238E27FC236}">
                <a16:creationId xmlns:a16="http://schemas.microsoft.com/office/drawing/2014/main" id="{C270DB22-14B3-49E4-8B69-1E1EB1256F27}"/>
              </a:ext>
            </a:extLst>
          </p:cNvPr>
          <p:cNvPicPr>
            <a:picLocks noRot="1" noChangeAspect="1"/>
          </p:cNvPicPr>
          <p:nvPr>
            <a:videoFile r:link="rId1"/>
          </p:nvPr>
        </p:nvPicPr>
        <p:blipFill>
          <a:blip r:embed="rId3"/>
          <a:stretch>
            <a:fillRect/>
          </a:stretch>
        </p:blipFill>
        <p:spPr>
          <a:xfrm>
            <a:off x="-121882" y="-99344"/>
            <a:ext cx="12313882" cy="6957344"/>
          </a:xfrm>
          <a:prstGeom prst="rect">
            <a:avLst/>
          </a:prstGeom>
        </p:spPr>
      </p:pic>
      <p:sp>
        <p:nvSpPr>
          <p:cNvPr id="2" name="Tekstvak 1">
            <a:extLst>
              <a:ext uri="{FF2B5EF4-FFF2-40B4-BE49-F238E27FC236}">
                <a16:creationId xmlns:a16="http://schemas.microsoft.com/office/drawing/2014/main" id="{48D77F4D-98E3-4699-9113-FCB578CB9A36}"/>
              </a:ext>
            </a:extLst>
          </p:cNvPr>
          <p:cNvSpPr txBox="1"/>
          <p:nvPr/>
        </p:nvSpPr>
        <p:spPr>
          <a:xfrm>
            <a:off x="10310949" y="6226629"/>
            <a:ext cx="1266693" cy="369332"/>
          </a:xfrm>
          <a:prstGeom prst="rect">
            <a:avLst/>
          </a:prstGeom>
          <a:noFill/>
        </p:spPr>
        <p:txBody>
          <a:bodyPr wrap="none" rtlCol="0">
            <a:spAutoFit/>
          </a:bodyPr>
          <a:lstStyle/>
          <a:p>
            <a:r>
              <a:rPr lang="nl-NL" dirty="0">
                <a:solidFill>
                  <a:srgbClr val="FF0000"/>
                </a:solidFill>
              </a:rPr>
              <a:t>Link filmpje</a:t>
            </a:r>
          </a:p>
        </p:txBody>
      </p:sp>
    </p:spTree>
    <p:extLst>
      <p:ext uri="{BB962C8B-B14F-4D97-AF65-F5344CB8AC3E}">
        <p14:creationId xmlns:p14="http://schemas.microsoft.com/office/powerpoint/2010/main" val="343107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AA88">
            <a:alpha val="19000"/>
          </a:srgbClr>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7F876A5-E1AE-4A18-B02B-111CA45F2FB9}"/>
              </a:ext>
            </a:extLst>
          </p:cNvPr>
          <p:cNvSpPr txBox="1"/>
          <p:nvPr/>
        </p:nvSpPr>
        <p:spPr>
          <a:xfrm>
            <a:off x="634392" y="475932"/>
            <a:ext cx="6094602" cy="1754326"/>
          </a:xfrm>
          <a:prstGeom prst="rect">
            <a:avLst/>
          </a:prstGeom>
          <a:noFill/>
        </p:spPr>
        <p:txBody>
          <a:bodyPr wrap="square">
            <a:spAutoFit/>
          </a:bodyPr>
          <a:lstStyle/>
          <a:p>
            <a:pPr algn="r"/>
            <a:r>
              <a:rPr lang="nl-NL" b="0" i="1" dirty="0">
                <a:effectLst/>
                <a:latin typeface="Montserrat" panose="00000500000000000000" pitchFamily="2" charset="0"/>
              </a:rPr>
              <a:t>God zegen Jan ter Horst</a:t>
            </a:r>
            <a:br>
              <a:rPr lang="nl-NL" b="0" i="1" dirty="0">
                <a:effectLst/>
                <a:latin typeface="Montserrat" panose="00000500000000000000" pitchFamily="2" charset="0"/>
              </a:rPr>
            </a:br>
            <a:r>
              <a:rPr lang="nl-NL" b="0" i="1" dirty="0">
                <a:effectLst/>
                <a:latin typeface="Montserrat" panose="00000500000000000000" pitchFamily="2" charset="0"/>
              </a:rPr>
              <a:t>dat hij nog lang de olie </a:t>
            </a:r>
            <a:r>
              <a:rPr lang="nl-NL" b="0" i="1" dirty="0" err="1">
                <a:effectLst/>
                <a:latin typeface="Montserrat" panose="00000500000000000000" pitchFamily="2" charset="0"/>
              </a:rPr>
              <a:t>dorsch</a:t>
            </a:r>
            <a:r>
              <a:rPr lang="nl-NL" b="0" i="1" dirty="0">
                <a:effectLst/>
                <a:latin typeface="Montserrat" panose="00000500000000000000" pitchFamily="2" charset="0"/>
              </a:rPr>
              <a:t>'</a:t>
            </a:r>
            <a:br>
              <a:rPr lang="nl-NL" b="0" i="1" dirty="0">
                <a:effectLst/>
                <a:latin typeface="Montserrat" panose="00000500000000000000" pitchFamily="2" charset="0"/>
              </a:rPr>
            </a:br>
            <a:r>
              <a:rPr lang="nl-NL" b="0" i="1" dirty="0">
                <a:effectLst/>
                <a:latin typeface="Montserrat" panose="00000500000000000000" pitchFamily="2" charset="0"/>
              </a:rPr>
              <a:t>God zegen hem!</a:t>
            </a:r>
            <a:br>
              <a:rPr lang="nl-NL" b="0" i="1" dirty="0">
                <a:effectLst/>
                <a:latin typeface="Montserrat" panose="00000500000000000000" pitchFamily="2" charset="0"/>
              </a:rPr>
            </a:br>
            <a:r>
              <a:rPr lang="nl-NL" b="0" i="1" dirty="0">
                <a:effectLst/>
                <a:latin typeface="Montserrat" panose="00000500000000000000" pitchFamily="2" charset="0"/>
              </a:rPr>
              <a:t>Dat hij ons lang besmeer'</a:t>
            </a:r>
            <a:br>
              <a:rPr lang="nl-NL" b="0" i="1" dirty="0">
                <a:effectLst/>
                <a:latin typeface="Montserrat" panose="00000500000000000000" pitchFamily="2" charset="0"/>
              </a:rPr>
            </a:br>
            <a:r>
              <a:rPr lang="nl-NL" b="0" i="1" dirty="0">
                <a:effectLst/>
                <a:latin typeface="Montserrat" panose="00000500000000000000" pitchFamily="2" charset="0"/>
              </a:rPr>
              <a:t>En 't olie </a:t>
            </a:r>
            <a:r>
              <a:rPr lang="nl-NL" b="0" i="1" dirty="0" err="1">
                <a:effectLst/>
                <a:latin typeface="Montserrat" panose="00000500000000000000" pitchFamily="2" charset="0"/>
              </a:rPr>
              <a:t>dorschen</a:t>
            </a:r>
            <a:r>
              <a:rPr lang="nl-NL" b="0" i="1" dirty="0">
                <a:effectLst/>
                <a:latin typeface="Montserrat" panose="00000500000000000000" pitchFamily="2" charset="0"/>
              </a:rPr>
              <a:t> leer'</a:t>
            </a:r>
            <a:br>
              <a:rPr lang="nl-NL" b="0" i="1" dirty="0">
                <a:effectLst/>
                <a:latin typeface="Montserrat" panose="00000500000000000000" pitchFamily="2" charset="0"/>
              </a:rPr>
            </a:br>
            <a:r>
              <a:rPr lang="nl-NL" b="0" i="1" dirty="0">
                <a:effectLst/>
                <a:latin typeface="Montserrat" panose="00000500000000000000" pitchFamily="2" charset="0"/>
              </a:rPr>
              <a:t>God zegen Jan ter Horst.</a:t>
            </a:r>
            <a:endParaRPr lang="nl-NL" b="0" i="0" dirty="0">
              <a:effectLst/>
              <a:latin typeface="Montserrat" panose="00000500000000000000" pitchFamily="2" charset="0"/>
            </a:endParaRPr>
          </a:p>
        </p:txBody>
      </p:sp>
      <p:sp>
        <p:nvSpPr>
          <p:cNvPr id="5" name="Tekstvak 4">
            <a:extLst>
              <a:ext uri="{FF2B5EF4-FFF2-40B4-BE49-F238E27FC236}">
                <a16:creationId xmlns:a16="http://schemas.microsoft.com/office/drawing/2014/main" id="{2AD3C1B5-90D0-491F-97BB-C8BA42ECE0A1}"/>
              </a:ext>
            </a:extLst>
          </p:cNvPr>
          <p:cNvSpPr txBox="1"/>
          <p:nvPr/>
        </p:nvSpPr>
        <p:spPr>
          <a:xfrm>
            <a:off x="857676" y="3587410"/>
            <a:ext cx="9905301" cy="2031325"/>
          </a:xfrm>
          <a:prstGeom prst="rect">
            <a:avLst/>
          </a:prstGeom>
          <a:noFill/>
        </p:spPr>
        <p:txBody>
          <a:bodyPr wrap="square">
            <a:spAutoFit/>
          </a:bodyPr>
          <a:lstStyle/>
          <a:p>
            <a:r>
              <a:rPr lang="nl-NL" dirty="0"/>
              <a:t>Dit versje heeft betrekking op de enige overgebleven molen van Rijssen: De Pelmolen van Ter Horst. </a:t>
            </a:r>
          </a:p>
          <a:p>
            <a:r>
              <a:rPr lang="nl-NL" dirty="0"/>
              <a:t>De Pelmolen aan de Regge werd in 1770 door Jan ter Horst, meerdere jaren burgemeester van Rijssen, gebouwd. Ver uit de omtrek brachten de boeren hun lijn-, kool- en raapzaad naar de molen om het daar te laten pletten en tot olie te slaan. De gerst werd er ook, zij het in mindere mate, gepeld. Men noemde de raapolie naar Jan ter Horst ook wel </a:t>
            </a:r>
            <a:r>
              <a:rPr lang="nl-NL" dirty="0" err="1"/>
              <a:t>Hősjanvet</a:t>
            </a:r>
            <a:r>
              <a:rPr lang="nl-NL" dirty="0"/>
              <a:t>. De molen werd door zijn goede bereikbaarheid via de zompen één van de belangrijkste industriemolens van Twente, maar raakte door de vooruitgang van de techniek rond 1913 in verval.</a:t>
            </a:r>
          </a:p>
        </p:txBody>
      </p:sp>
      <p:sp>
        <p:nvSpPr>
          <p:cNvPr id="7" name="Tekstvak 6">
            <a:hlinkClick r:id="rId2"/>
            <a:extLst>
              <a:ext uri="{FF2B5EF4-FFF2-40B4-BE49-F238E27FC236}">
                <a16:creationId xmlns:a16="http://schemas.microsoft.com/office/drawing/2014/main" id="{F42CA7AA-A0C0-4543-A593-34542C323EF1}"/>
              </a:ext>
            </a:extLst>
          </p:cNvPr>
          <p:cNvSpPr txBox="1"/>
          <p:nvPr/>
        </p:nvSpPr>
        <p:spPr>
          <a:xfrm>
            <a:off x="6522840" y="6331093"/>
            <a:ext cx="4149551" cy="246221"/>
          </a:xfrm>
          <a:prstGeom prst="rect">
            <a:avLst/>
          </a:prstGeom>
          <a:noFill/>
        </p:spPr>
        <p:txBody>
          <a:bodyPr wrap="square">
            <a:spAutoFit/>
          </a:bodyPr>
          <a:lstStyle/>
          <a:p>
            <a:r>
              <a:rPr lang="nl-NL" sz="1000" dirty="0">
                <a:hlinkClick r:id="rId2"/>
              </a:rPr>
              <a:t>https://www.canonvannederland.nl/nl/overijssel/twente/rijssen/pelmolen-</a:t>
            </a:r>
            <a:endParaRPr lang="nl-NL" sz="1000" dirty="0"/>
          </a:p>
        </p:txBody>
      </p:sp>
      <p:pic>
        <p:nvPicPr>
          <p:cNvPr id="2" name="Afbeelding 1">
            <a:extLst>
              <a:ext uri="{FF2B5EF4-FFF2-40B4-BE49-F238E27FC236}">
                <a16:creationId xmlns:a16="http://schemas.microsoft.com/office/drawing/2014/main" id="{6A94F089-F6A6-4642-BB43-98CC6D651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75562" y="280686"/>
            <a:ext cx="4382046" cy="2921364"/>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05DD513E-117C-4036-A61B-E4CED786AA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83483" y="2411701"/>
            <a:ext cx="2080437" cy="812822"/>
          </a:xfrm>
          <a:prstGeom prst="rect">
            <a:avLst/>
          </a:prstGeom>
        </p:spPr>
      </p:pic>
      <p:pic>
        <p:nvPicPr>
          <p:cNvPr id="4" name="Afbeelding 3">
            <a:extLst>
              <a:ext uri="{FF2B5EF4-FFF2-40B4-BE49-F238E27FC236}">
                <a16:creationId xmlns:a16="http://schemas.microsoft.com/office/drawing/2014/main" id="{D20B1F52-CAD7-4FF4-A5A6-A15249E0DA25}"/>
              </a:ext>
            </a:extLst>
          </p:cNvPr>
          <p:cNvPicPr>
            <a:picLocks noChangeAspect="1"/>
          </p:cNvPicPr>
          <p:nvPr/>
        </p:nvPicPr>
        <p:blipFill>
          <a:blip r:embed="rId5"/>
          <a:stretch>
            <a:fillRect/>
          </a:stretch>
        </p:blipFill>
        <p:spPr>
          <a:xfrm>
            <a:off x="10923569" y="6107045"/>
            <a:ext cx="634039" cy="448095"/>
          </a:xfrm>
          <a:prstGeom prst="rect">
            <a:avLst/>
          </a:prstGeom>
        </p:spPr>
      </p:pic>
    </p:spTree>
    <p:extLst>
      <p:ext uri="{BB962C8B-B14F-4D97-AF65-F5344CB8AC3E}">
        <p14:creationId xmlns:p14="http://schemas.microsoft.com/office/powerpoint/2010/main" val="132330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0DD051A2-ABA0-4044-937A-D5D14688A0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0467" y="643467"/>
            <a:ext cx="5571065"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00725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3254</TotalTime>
  <Words>211</Words>
  <Application>Microsoft Office PowerPoint</Application>
  <PresentationFormat>Breedbeeld</PresentationFormat>
  <Paragraphs>10</Paragraphs>
  <Slides>6</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Calibri</vt:lpstr>
      <vt:lpstr>Calibri Light</vt:lpstr>
      <vt:lpstr>Montserrat</vt:lpstr>
      <vt:lpstr>Stencil</vt:lpstr>
      <vt:lpstr>Kantoorthema</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Henk ter Horst</dc:creator>
  <cp:lastModifiedBy>Henk ter Horst</cp:lastModifiedBy>
  <cp:revision>14</cp:revision>
  <dcterms:created xsi:type="dcterms:W3CDTF">2021-12-22T16:59:36Z</dcterms:created>
  <dcterms:modified xsi:type="dcterms:W3CDTF">2022-04-06T14:21:12Z</dcterms:modified>
</cp:coreProperties>
</file>