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3" r:id="rId4"/>
    <p:sldId id="272" r:id="rId5"/>
    <p:sldId id="256" r:id="rId6"/>
    <p:sldId id="271" r:id="rId7"/>
    <p:sldId id="264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F3F3F3"/>
    <a:srgbClr val="FFFFFF"/>
    <a:srgbClr val="E6E6E6"/>
    <a:srgbClr val="CCAA88"/>
    <a:srgbClr val="89A0AD"/>
    <a:srgbClr val="385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BF215-67AB-4E04-ABF2-997DD1141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6C2AEC-88F5-49A2-8AA1-8B2D471A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E4F6D-0FFB-462F-B3F3-610E5296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3C7E63-979B-43A7-8A65-1F2BB24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F36F53-9E76-47F9-A84F-697FB782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0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D2A9E-FA96-4204-BA4F-0152C053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970079-08F0-43A6-A754-F48CC28F5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63AA76-2B56-4E8A-933D-8C1319D1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4E5E4F-9F00-40D0-BB75-91157783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CD2C72-4346-413A-BA22-F7C8BA80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23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2619C85-668B-4489-9949-99D2D95E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4EF89C-6CF5-4395-A728-826CEA6B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FB612B-2A5D-40D5-960B-96533EB8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915B5-EFA8-4E3D-BB53-CFE361A5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21E47-DE5A-4739-8FE3-AE469BF0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8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F1117-59CD-4B7C-AE2F-2CF3FB9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3C784-4CE2-41C9-B877-1ABD948A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783E37-FA1D-4594-96D5-B2A23CAC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A9CA8-0F3D-419E-B82F-55AF8724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77069-FB25-4F1F-B922-BADAF33B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3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0EFA4-1254-444A-812E-4E5BF6A4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DE6227-2218-4715-B83E-81EBEDED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FDA5D-F6B6-48B4-A0A5-BE589219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E0DEEA-AC16-47E7-AC2F-E57AC724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80072-8E01-4761-AE8A-B9C45106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09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C2253-B3AC-44B0-9FE3-3C45D84B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A711C-3C30-467F-BD23-2F3BCD1B3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96E17D-F728-4288-9D46-F661628CE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026DC4-E770-4755-AC29-ED8BBE3E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5D6F24-C5AB-4048-8BFC-57CD0060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E5FE4E-0F51-46F3-AC92-75ADE053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09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D536C-A0E9-414C-ACDA-DC34FF66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388AAE-1550-46D2-BF16-28547631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8C5F87-B039-4A49-8736-78252A167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512C71-93A7-4C0D-B3E8-FEF3DD3C3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EDC172-A679-438D-8DBA-1E04FCE3F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1E8DB9-EBF9-4743-98F7-F9BCAFE3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E844F3-5C97-4914-A6DC-C03CFAC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A908362-61E9-4467-95AD-F2C6CA03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DB416-86C4-4697-B930-F11DF6DC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87A7E3-D3E7-4D0C-AC37-E057ED89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863391-B05F-41A9-9135-9C6739DC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78E526-EA46-4C8F-883C-B56E1EAF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4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C80B77-EB29-44D5-9221-AC0322DD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7F4B4A-5E47-49A8-B9FF-46C148BE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88D41E-8886-4449-9F0A-59858B99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7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16F4C-D19E-4FAE-A254-1477BBFC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63BE6-5CC4-4DE5-BB20-8857E9D3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0D2C7B-6F43-4DF3-B2C8-592972F35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FFAF69-CFD7-4725-9250-C62CDB5E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C529E7-81ED-4775-A9E6-CAA66F6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14610A-8A19-449B-A396-C5ABB86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46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AC176-7E45-463E-B5C5-DADFB485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D8E628-FB26-46D7-BB48-641AFBF56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FA8C48-10B8-4968-ADDD-8269CF37E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91EBD1-7773-460C-B2B1-921AFDD0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13585B-4F53-4A2A-A2B2-67165097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9E6621-DD1C-45D8-9045-79396667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08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05B30F-B5D0-4BB8-A226-F943F7FD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5A2D71-B16E-4A61-9C6F-1BF7D194D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68799C-9480-4A1A-B966-E06E07E0A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F7D6-C25D-45FF-9493-EF72CA25C8E6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7CA37B-9994-4181-8D1A-FC09D6DD0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BF45DA-D5C4-4F0F-94C0-CB6999413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568D-BA5E-4C3C-BBF0-EAF3096466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2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GaTOxKX3bA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lyTeDj0gw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SYi69vuBKQ?feature=oembed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Xs3Ba79n7U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By6f_Ppgf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83E7B9-14C1-45FB-9622-F67890A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1" y="-42241"/>
            <a:ext cx="10055982" cy="6900241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03419247-C1C3-455A-AC65-4B775D09065B}"/>
              </a:ext>
            </a:extLst>
          </p:cNvPr>
          <p:cNvSpPr/>
          <p:nvPr/>
        </p:nvSpPr>
        <p:spPr>
          <a:xfrm>
            <a:off x="3903261" y="2920621"/>
            <a:ext cx="6792034" cy="15149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4B0194-7AF6-4BFD-B021-707C923142D5}"/>
              </a:ext>
            </a:extLst>
          </p:cNvPr>
          <p:cNvSpPr/>
          <p:nvPr/>
        </p:nvSpPr>
        <p:spPr>
          <a:xfrm rot="21003374">
            <a:off x="1966003" y="1839334"/>
            <a:ext cx="7797826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Rap</a:t>
            </a:r>
          </a:p>
        </p:txBody>
      </p:sp>
    </p:spTree>
    <p:extLst>
      <p:ext uri="{BB962C8B-B14F-4D97-AF65-F5344CB8AC3E}">
        <p14:creationId xmlns:p14="http://schemas.microsoft.com/office/powerpoint/2010/main" val="6404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lechtste Rapper Van De Straat - Roel C. Verburg">
            <a:hlinkClick r:id="" action="ppaction://media"/>
            <a:extLst>
              <a:ext uri="{FF2B5EF4-FFF2-40B4-BE49-F238E27FC236}">
                <a16:creationId xmlns:a16="http://schemas.microsoft.com/office/drawing/2014/main" id="{DFA1F5D8-C48C-4239-8805-D2887E94CE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276384" cy="69361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26352F7-DAC7-480E-9F25-12DB5531B3EF}"/>
              </a:ext>
            </a:extLst>
          </p:cNvPr>
          <p:cNvSpPr txBox="1"/>
          <p:nvPr/>
        </p:nvSpPr>
        <p:spPr>
          <a:xfrm>
            <a:off x="10145486" y="620050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filmpje</a:t>
            </a:r>
          </a:p>
        </p:txBody>
      </p:sp>
    </p:spTree>
    <p:extLst>
      <p:ext uri="{BB962C8B-B14F-4D97-AF65-F5344CB8AC3E}">
        <p14:creationId xmlns:p14="http://schemas.microsoft.com/office/powerpoint/2010/main" val="16924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buiten, lucht, windmolen, outdoor-object&#10;&#10;Automatisch gegenereerde beschrijving">
            <a:extLst>
              <a:ext uri="{FF2B5EF4-FFF2-40B4-BE49-F238E27FC236}">
                <a16:creationId xmlns:a16="http://schemas.microsoft.com/office/drawing/2014/main" id="{6553A873-9595-466B-9CCE-49C4D9F3B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4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41C3B1-6F9B-4148-96B1-16D20AE7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Goud van oud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07E6DD-DFD9-4D5C-A3BD-627CB4E6FBF4}"/>
              </a:ext>
            </a:extLst>
          </p:cNvPr>
          <p:cNvSpPr/>
          <p:nvPr/>
        </p:nvSpPr>
        <p:spPr>
          <a:xfrm>
            <a:off x="390525" y="625683"/>
            <a:ext cx="1038225" cy="276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46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Juf Roos • Zo Gaat de Molen • Aflevering">
            <a:hlinkClick r:id="" action="ppaction://media"/>
            <a:extLst>
              <a:ext uri="{FF2B5EF4-FFF2-40B4-BE49-F238E27FC236}">
                <a16:creationId xmlns:a16="http://schemas.microsoft.com/office/drawing/2014/main" id="{484160FA-1E6B-4122-9575-EAC7473E7F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5E05364-D272-4E12-AB52-758EE2638776}"/>
              </a:ext>
            </a:extLst>
          </p:cNvPr>
          <p:cNvSpPr txBox="1"/>
          <p:nvPr/>
        </p:nvSpPr>
        <p:spPr>
          <a:xfrm>
            <a:off x="6890302" y="6325465"/>
            <a:ext cx="616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Juf Roos • Zo Gaat de Molen •</a:t>
            </a:r>
          </a:p>
        </p:txBody>
      </p:sp>
    </p:spTree>
    <p:extLst>
      <p:ext uri="{BB962C8B-B14F-4D97-AF65-F5344CB8AC3E}">
        <p14:creationId xmlns:p14="http://schemas.microsoft.com/office/powerpoint/2010/main" val="16860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5DFA46BD-B227-4850-B453-EB5F4B0F4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3"/>
          <a:stretch/>
        </p:blipFill>
        <p:spPr>
          <a:xfrm>
            <a:off x="0" y="-45603"/>
            <a:ext cx="12212902" cy="69492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FDF101-A136-40C3-8C99-697CB1C8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167" y="4470400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Daar bij die molen</a:t>
            </a:r>
          </a:p>
        </p:txBody>
      </p:sp>
      <p:pic>
        <p:nvPicPr>
          <p:cNvPr id="5" name="Graphic 4" descr="Muzieknoten met effen opvulling">
            <a:extLst>
              <a:ext uri="{FF2B5EF4-FFF2-40B4-BE49-F238E27FC236}">
                <a16:creationId xmlns:a16="http://schemas.microsoft.com/office/drawing/2014/main" id="{54BF8DA7-232C-4355-AAFD-FC0FAF48D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4144" y="5664200"/>
            <a:ext cx="539088" cy="539088"/>
          </a:xfrm>
          <a:prstGeom prst="rect">
            <a:avLst/>
          </a:prstGeom>
        </p:spPr>
      </p:pic>
      <p:pic>
        <p:nvPicPr>
          <p:cNvPr id="15" name="Graphic 14" descr="Muzieknoten silhouet">
            <a:extLst>
              <a:ext uri="{FF2B5EF4-FFF2-40B4-BE49-F238E27FC236}">
                <a16:creationId xmlns:a16="http://schemas.microsoft.com/office/drawing/2014/main" id="{BEF1C279-EC23-42EE-89F6-FB6A5AAD9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6046" y="5770712"/>
            <a:ext cx="581578" cy="5815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627F53C-281B-4CCD-97F7-41680F1382C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1960" y="5731316"/>
            <a:ext cx="539087" cy="539087"/>
          </a:xfrm>
          <a:prstGeom prst="rect">
            <a:avLst/>
          </a:prstGeom>
        </p:spPr>
      </p:pic>
      <p:pic>
        <p:nvPicPr>
          <p:cNvPr id="19" name="Graphic 18" descr="Muzieknoot silhouet">
            <a:extLst>
              <a:ext uri="{FF2B5EF4-FFF2-40B4-BE49-F238E27FC236}">
                <a16:creationId xmlns:a16="http://schemas.microsoft.com/office/drawing/2014/main" id="{D5D2F44A-1736-4EB8-A199-491E5D58C8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4325" y="5664200"/>
            <a:ext cx="688090" cy="688090"/>
          </a:xfrm>
          <a:prstGeom prst="rect">
            <a:avLst/>
          </a:prstGeom>
        </p:spPr>
      </p:pic>
      <p:pic>
        <p:nvPicPr>
          <p:cNvPr id="23" name="Onlinemedia 22" title="De Havenzangers -  Daar bij die molen ( KARAOKE ) Lyrics">
            <a:hlinkClick r:id="" action="ppaction://media"/>
            <a:extLst>
              <a:ext uri="{FF2B5EF4-FFF2-40B4-BE49-F238E27FC236}">
                <a16:creationId xmlns:a16="http://schemas.microsoft.com/office/drawing/2014/main" id="{A0B4CCD7-0BF3-49A4-829F-4A7D9B9E1C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8863167" y="47117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Rudi Carrell - Een muis in een molen in mooi Amsterdam">
            <a:hlinkClick r:id="" action="ppaction://media"/>
            <a:extLst>
              <a:ext uri="{FF2B5EF4-FFF2-40B4-BE49-F238E27FC236}">
                <a16:creationId xmlns:a16="http://schemas.microsoft.com/office/drawing/2014/main" id="{85A19B4F-3446-499C-ACA5-06898BB0B8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1" y="0"/>
            <a:ext cx="9168881" cy="687666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9334CA-762D-42C2-AA3D-5622224CAC45}"/>
              </a:ext>
            </a:extLst>
          </p:cNvPr>
          <p:cNvSpPr txBox="1"/>
          <p:nvPr/>
        </p:nvSpPr>
        <p:spPr>
          <a:xfrm>
            <a:off x="3240366" y="642358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Rudi </a:t>
            </a:r>
            <a:r>
              <a:rPr lang="nl-NL" dirty="0" err="1">
                <a:solidFill>
                  <a:schemeClr val="bg1"/>
                </a:solidFill>
              </a:rPr>
              <a:t>Carrell</a:t>
            </a:r>
            <a:r>
              <a:rPr lang="nl-NL" dirty="0">
                <a:solidFill>
                  <a:schemeClr val="bg1"/>
                </a:solidFill>
              </a:rPr>
              <a:t> - Een muis in een molen in mooi Amsterdam</a:t>
            </a:r>
          </a:p>
        </p:txBody>
      </p:sp>
    </p:spTree>
    <p:extLst>
      <p:ext uri="{BB962C8B-B14F-4D97-AF65-F5344CB8AC3E}">
        <p14:creationId xmlns:p14="http://schemas.microsoft.com/office/powerpoint/2010/main" val="23164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F18F456-2A84-4FE8-8ABF-9AFEF26E2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766617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27FCA59-51C2-4E6B-A454-BD695E892A66}"/>
              </a:ext>
            </a:extLst>
          </p:cNvPr>
          <p:cNvSpPr/>
          <p:nvPr/>
        </p:nvSpPr>
        <p:spPr>
          <a:xfrm>
            <a:off x="685331" y="149555"/>
            <a:ext cx="7699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De molen vanuit een </a:t>
            </a:r>
          </a:p>
          <a:p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</a:rPr>
              <a:t>andere hoek</a:t>
            </a:r>
          </a:p>
        </p:txBody>
      </p:sp>
    </p:spTree>
    <p:extLst>
      <p:ext uri="{BB962C8B-B14F-4D97-AF65-F5344CB8AC3E}">
        <p14:creationId xmlns:p14="http://schemas.microsoft.com/office/powerpoint/2010/main" val="374719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How To: Windmill Tutorial">
            <a:hlinkClick r:id="" action="ppaction://media"/>
            <a:extLst>
              <a:ext uri="{FF2B5EF4-FFF2-40B4-BE49-F238E27FC236}">
                <a16:creationId xmlns:a16="http://schemas.microsoft.com/office/drawing/2014/main" id="{ED1B01F5-E8E8-4914-B333-06FE69EBF4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34</Words>
  <Application>Microsoft Office PowerPoint</Application>
  <PresentationFormat>Breedbeeld</PresentationFormat>
  <Paragraphs>8</Paragraphs>
  <Slides>8</Slides>
  <Notes>0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Stencil</vt:lpstr>
      <vt:lpstr>Kantoorthema</vt:lpstr>
      <vt:lpstr>PowerPoint-presentatie</vt:lpstr>
      <vt:lpstr>PowerPoint-presentatie</vt:lpstr>
      <vt:lpstr>Goud van oud</vt:lpstr>
      <vt:lpstr>PowerPoint-presentatie</vt:lpstr>
      <vt:lpstr>Daar bij die molen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ter Horst</dc:creator>
  <cp:lastModifiedBy>Henk ter Horst</cp:lastModifiedBy>
  <cp:revision>16</cp:revision>
  <dcterms:created xsi:type="dcterms:W3CDTF">2021-12-22T16:59:36Z</dcterms:created>
  <dcterms:modified xsi:type="dcterms:W3CDTF">2022-04-06T14:22:02Z</dcterms:modified>
</cp:coreProperties>
</file>